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CE41D0-540B-4FE4-9E49-D913DE369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01895D-9608-4ACA-8DDF-A4302A218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256572-871F-4E81-B5C2-38D148721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2A1652-8A42-4EA1-9A31-3C1A23EC4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6569F2-0FCB-49A1-A617-256DE81F4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A882F2-9B0E-465C-BFE5-2776CA990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46C0FF-8A94-4896-8DB5-466851612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DF8B56-ADE0-4DF8-A9D6-F2047FEF4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5E82D0-4DD3-43E0-B51E-BA767DEA0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D5C0AB-959D-4FD5-A127-C66C4488E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BFC6CA-C3B8-416E-B9BB-3B077D267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000061014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子宫腺肌症查房PPT课件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汇报时间：2023-12-29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子宫腺肌症概述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子宫腺肌症的治疗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子宫腺肌症的预防与护理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子宫腺肌症的最新研究进展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子宫腺肌症典型病例分享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子宫腺肌症概述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子宫腺肌症是一种常见的妇科疾病，是指子宫内膜腺体和间质侵入子宫肌层形成弥漫或局限性的病变。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根据病变范围和程度，可分为轻度、中度和重度子宫腺肌症。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56" r="2905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子宫腺肌症的病因尚未完全明确，可能与子宫内膜异位、遗传、损伤等因素有关。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子宫腺肌症的病理特点是子宫内膜腺体和间质在子宫肌层内生长，形成结节或弥漫性病变，导致子宫呈均匀增大或局限性隆起。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子宫腺肌症患者常出现痛经、月经量增多、经期延长等症状，部分患者可能出现性交疼痛、不孕等情况。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子宫腺肌症的诊断主要依靠临床病史、妇科检查和影像学检查，如超声、MRI等。病理学诊断是确诊的依据，但一般不作为常规检查。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子宫腺肌症的治疗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非甾体抗炎药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用于缓解疼痛和消炎，但长期使用可能对胃造成损害。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激素治疗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如口服避孕药、孕激素等，可减轻症状，但可能引起副作用如乳房胀痛、情绪波动等。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中药治疗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如桂枝茯苓丸等，对缓解症状有一定效果，但需长期服用。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364" r="17364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935" r="17935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01" r="1201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484" r="484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适用于症状严重、药物治疗无效的患者，可根治疾病，但会失去生育能力。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适用于希望保留生育功能的患者，可保留子宫，但存在一定复发风险。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子宫切除术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子宫腺肌瘤剔除术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9250" r="29250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如子宫动脉栓塞术，可阻断子宫腺肌症的血液供应，从而缓解症状。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介入治疗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利用超声波的热效应破坏子宫腺肌症组织，无创、无痛，但可能影响生育功能。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高强度聚焦超声治疗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其他治疗方式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子宫腺肌症的预防与护理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https://d.book118.com/537000061014006025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2024-08-29T11:08:54.026</cp:lastPrinted>
  <dcterms:created xsi:type="dcterms:W3CDTF">2024-08-29T03:08:54Z</dcterms:created>
  <dcterms:modified xsi:type="dcterms:W3CDTF">2024-08-29T03:08:56Z</dcterms:modified>
</cp:coreProperties>
</file>