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52812-AEF1-40AE-922B-69D47C594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E8F6-3F23-47A2-8CF0-270607306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089BA-BBD2-44EB-A132-3E880545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90CE5-A3E1-4B8C-85A6-6433736CC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FA7388-10A2-48BC-B3E8-15B323E7F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2CAC8-D25E-4951-B91E-5A2FBF909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1216D3-08DF-41EF-8EC2-006E47ED6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90C00-14A4-4783-8C2C-1F8F6094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F4A8D-5837-4A3E-93CE-7D1C710E9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29376-0548-4FB7-B990-13D578A9E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B6B25-7D95-4A12-A120-D7CAEBA05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0104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垃圾分类与创造绿色生活方式的关系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绿色生活方式理念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垃圾分类对绿色生活方式的影响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绿色生活方式对垃圾分类的促进作用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96" r="1299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24" r="347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按照垃圾的成分、属性、利用价值、对环境影响及现有处理方式，分离成同类或不同类的若干种类。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源头分类、投放分类、专业回收等。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22" b="5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政策推动，试点城市逐步推广，民众参与度逐渐提高。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发达国家普遍实行垃圾分类，制度完善，民众参与度高。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文化教育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207" r="132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3476" r="347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减少污染，保护生态环境。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促进资源回收利用，节约原生资源。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推动循环经济发展，创造就业机会。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提高公众环保意识，培养绿色生活方式。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绿色生活方式理念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绿色生活方式强调在日常生活中节约使用各种资源，如水资源、电力资源和食物等，并尽量减少对环境的污染。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节约资源，减少污染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选择环保、低碳的产品和服务，支持可持续发展的企业和品牌，促进绿色消费市场的形成和发展。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环保选购，支持可持续发展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通过重复使用物品、回收利用废弃物等方式，减少浪费和垃圾的产生，提高资源利用效率。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重复使用，减少浪费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绿色生活方式的定义与内涵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45" b="273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9" b="18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绿色生活方式与可持续发展的关系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促进资源节约和环境保护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绿色生活方式强调节约资源和保护环境，符合可持续发展理念的基本要求。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推动经济转型升级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绿色消费和绿色生产方式的推广将促进经济向更加环保、高效的方向转型升级。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提高生活质量和社会福祉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绿色生活方式有助于改善环境质量、提高居民健康水平和生活质量，进而提升社会整体福祉。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培养公民环保意识和责任感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倡导绿色生活方式有助于提高公民的环保意识和责任感，形成人人参与环保、共建美好家园的良好氛围。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应对环境危机和资源短缺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随着环境问题的日益严重和资源短缺的压力不断增大，倡导绿色生活方式成为应对这些挑战的必要手段。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促进可持续发展目标的实现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绿色生活方式是实现可持续发展目标的重要途径之一，有助于推动经济、社会和环境的协调发展。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倡导绿色生活方式的必要性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垃圾分类对绿色生活方式的影响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减少资源浪费，促进资源循环利用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垃圾分类可以将可回收资源如塑料、纸张、玻璃等有效分离出来，通过回收再利用，减少对新资源的需求和开采，从而降低资源浪费。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厨余垃圾等有机废弃物通过分类处理，可进行堆肥发酵等处理方式，转化为有机肥料，用于农业生产，实现资源的循环利用。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垃圾分类可以减少垃圾填埋和焚烧产生的有害气体和渗滤液对空气、土壤和地下水的污染，有利于保护生态环境。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通过垃圾分类，有害垃圾如废电池、废灯管等可以得到专业处理，避免对环境和人体健康造成潜在危害。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降低环境污染，保护生态环境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67" r="18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垃圾分类作为一种环保行动，能够增强公众的环保意识和责任感，推动更多人关注和参与环保事业。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垃圾分类的推广和实施，可以促进政府、企业和个人在环保领域的合作与共同努力，推动社会进步和可持续发展。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提高公众环保意识，推动社会进步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https://d.book118.com/537001041016006035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2024-09-09T08:37:18.874</cp:lastPrinted>
  <dcterms:created xsi:type="dcterms:W3CDTF">2024-09-09T00:37:18Z</dcterms:created>
  <dcterms:modified xsi:type="dcterms:W3CDTF">2024-09-09T00:37:21Z</dcterms:modified>
</cp:coreProperties>
</file>