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89724-AC0A-4F41-B429-924512780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61137-D723-40DD-8F16-0D22EA054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FC7C1-8777-4BD9-ABCB-31171D40F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B8047-819C-48E6-BDC4-4E3F54C80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BB7716-7FDC-4DBD-A622-1A84E0624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CAC2E-FFE1-4BCF-B26E-85EDAEC3A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08F1FB-9044-4E88-8E7F-312765C3F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4D5D2-FB02-472B-8A17-53CF1A89A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E32B7-2F78-47D6-9D4F-D4473AA9A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2C2A4-7905-43CF-8CA1-635F67DCC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D1299-FA64-490A-A59B-EC9E77BD8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05001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智能垃圾分类系统的政府政策支持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政府政策支持现状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政府政策支持分析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企业参与智能垃圾分类的激励机制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政策执行与监管机制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智能垃圾分类系统应运而生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智能垃圾分类系统通过先进的技术手段，实现对垃圾的高效、准确分类，为城市垃圾处理提供了新的解决方案。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随着城市化进程的加快，垃圾产生量不断增加，传统垃圾分类方式已无法满足需求。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环境保护意识提高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民众对环境保护的意识逐渐提高，政府对垃圾分类的重视程度也日益增强。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政府政策支持可以鼓励企业加大技术研发力度，推动智能垃圾分类系统的技术创新和升级。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政府政策支持有助于培育智能垃圾分类产业，形成完整的产业链和市场规模，进一步推动产业发展。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加强监管和引导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政府政策支持可以加强对智能垃圾分类系统的监管和引导，确保系统的稳定运行和分类效果，保障城市环境的清洁和美丽。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智能垃圾分类系统是一种基于人工智能、物联网、大数据等技术的现代化垃圾分类处理解决方案。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该系统通过图像识别、传感器检测等技术手段，实现对垃圾种类的自动识别和分类，同时结合数据分析，为政府和企业提供垃圾分类的决策支持。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智能垃圾分类系统主要运用深度学习算法进行图像识别，通过大数据分析对垃圾进行分类和处理。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相比传统垃圾分类方式，智能垃圾分类系统具有分类准确率高、处理效率高、降低人力成本等优势。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技术原理及优势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应用领域及前景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智能垃圾分类系统可广泛应用于城市生活垃圾、工业垃圾、建筑垃圾等领域的分类和处理。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随着环保意识的提高和政策的推动，智能垃圾分类系统的市场需求将持续增长，未来具有广阔的应用前景。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政府政策支持现状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对从事智能垃圾分类技术研发、设备制造、运营服务等业务的企业，给予一定期限的税收优惠政策，降低企业成本，促进产业发展。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国家出台相关政策，鼓励和支持企业、科研机构等开展智能垃圾分类技术的研发和创新，推动技术进步和产业升级。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鼓励创新和技术研发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国家设立专项资金，用于支持智能垃圾分类系统的建设、运营和推广，以及相关技术研发和产业化项目。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财政资金支持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地方政府将智能垃圾分类系统纳入城市规划和建设范畴，制定相关政策和规划，推动智能垃圾分类设施的建设和布局。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城市规划与建设支持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地方政府通过政府购买服务等方式，引入社会资本参与智能垃圾分类系统的建设和运营，推动市场化运作和专业化服务。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政府购买服务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地方政府组织开展智能垃圾分类的宣传推广和教育普及活动，提高公众对智能垃圾分类的认知度和参与度。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宣传推广与教育普及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相关部门和行业组织制定智能垃圾分类技术的行业标准，规范技术研发、设备制造、运营服务等方面的行为和要求，保障行业健康有序发展。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制定行业标准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建立智能垃圾分类系统评价体系，对智能垃圾分类技术的性能、效果、安全性等方面进行评估和监测，为政府决策和企业投资提供参考依据。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建立评价体系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加强对智能垃圾分类系统的监管和执法力度，确保相关政策和标准得到有效执行和落实，保障公众利益和环境安全。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加强监管与执法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政府政策支持分析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财政补贴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政府为鼓励智能垃圾分类系统的发展和应用，对相关企业或项目给予一定的财政补贴，用于支持研发、生产、推广等方面。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政府购买服务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政府通过购买服务的方式，引入智能垃圾分类系统，在公共场所、学校、社区等区域进行推广和应用。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31" r="26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财政政策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对从事智能垃圾分类技术研发、设备生产等相关企业，给予一定期限的税收优惠，如减免企业所得税、增值税等。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税收优惠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政府建立环保税收制度，对排放垃圾的企业和个人征收环保税，鼓励减少垃圾排放和采用智能垃圾分类系统。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环保税收制度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税收政策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https://d.book118.com/537005001020006035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2024-09-09T09:24:36.701</cp:lastPrinted>
  <dcterms:created xsi:type="dcterms:W3CDTF">2024-09-09T01:24:36Z</dcterms:created>
  <dcterms:modified xsi:type="dcterms:W3CDTF">2024-09-09T01:24:38Z</dcterms:modified>
</cp:coreProperties>
</file>