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66744-E5A8-4A01-B098-703A2C9A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11D98-9C90-452A-B0F1-06A78D019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C20BE-6031-4BBB-8D1A-F9C9D411C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F6118-CCE7-4636-AFF7-71DD283F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D00A89-06B3-432A-AE98-D31B3A4E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F5144D-9137-495B-AA65-61110084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E82EF-BF2C-4FC2-AFAE-B1DD0DA19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B7EF1-8059-40B7-9414-3A8F87F7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7C5A8-610E-4BB1-81B3-482CE7DD8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3CC81-C8C8-4B74-8714-8536A9C21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A7FCD-B684-4ADD-B5AE-DE53E393C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05013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甲状腺的解剖和组织学结构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甲状腺解剖结构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甲状腺组织学结构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甲状腺激素合成与分泌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甲状腺生理功能调节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甲状腺相关疾病及病理学表现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甲状腺概述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甲状腺定义与功能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甲状腺是人体最大的内分泌腺，由左右两个侧叶和连接两个侧叶的峡部组成。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甲状腺的主要功能是合成和分泌甲状腺激素，包括甲状腺素（T4）和三碘甲状腺原氨酸（T3），这些激素对维持人体的正常生长发育和新陈代谢至关重要。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甲状腺位于颈部前方，喉和气管的两侧。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甲状腺的两侧叶贴附在喉下部和气管上部的外侧面，上达甲状软骨中部，下抵第六气管软骨处，峡部多位于第二至第四气管软骨的前方。在吞咽活动中，甲状腺可随喉的上下移动而移动。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毗邻结构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甲状腺位置及毗邻结构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甲状腺呈“H”形，分为左右两个侧叶，中间以峡部相连。侧叶位于喉下部和气管颈部的前外侧，上端达甲状软骨的中部，下端抵第4气管环，有时达胸骨上窝或胸骨后。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侧叶的长约4～5cm，宽1～2cm，厚2～3cm。峡部长度和宽度均不超过2cm。正常甲状腺的重量约20～30g。女性的甲状腺比男性的稍大一些。在正常情况下，由于甲状腺很小而且很薄，因此在颈部既看不到亦摸不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甲状腺形态与大小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甲状腺解剖结构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又称甲状腺假被膜，由气管前筋膜包绕甲状腺形成，使甲状腺固定于气管和环状软骨上。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甲状腺悬韧带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由假被膜在侧叶内侧和峡部后面增厚形成，将甲状腺固定于甲状软骨和环状软骨上，保持甲状腺的稳定性。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甲状腺被膜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由致密结缔组织构成，包绕甲状腺腺体，形成甲状腺的外层保护结构。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被膜与结缔组织分隔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甲状腺实质主要由许多大小不等的滤泡组成，滤泡腔内充满胶质，是甲状腺激素的合成和储存场所。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滤泡旁细胞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又称C细胞，位于滤泡之间或滤泡上皮之间，可分泌降钙素，调节血钙平衡。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实质组织分布特点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血管、神经及淋巴引流途径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静脉回流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甲状腺上、中静脉汇入颈内静脉；甲状腺下静脉汇入无名静脉。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神经支配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上神经外支伴行于甲状腺上动脉，在距甲状腺上极0.5～1.0cm处离开动脉弯向内侧，发出肌支支配环甲肌及咽下缩肌；喉返神经于甲状腺侧叶下极附近上行，在甲状腺下动脉前方与其交叉或穿行于动脉两条分支之间，然后上行至甲状软骨下角入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淋巴引流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甲状腺周围有丰富的淋巴组织，其淋巴管向内汇入甲状腺淋巴丛，向外汇入颈淋巴结群，特别是沿喉返神经分布的淋巴结。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血管、神经及淋巴引流途径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甲状腺组织学结构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滤泡上皮细胞是甲状腺的主要功能细胞，呈立方形或低柱状。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它们围绕滤泡周围排列，形成滤泡壁，并分泌甲状腺激素。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滤泡上皮细胞具有吸收碘和合成甲状腺激素的能力，其功能的正常与否直接影响甲状腺激素的分泌和调节。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滤泡上皮细胞及功能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滤泡旁细胞（C细胞）及功能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滤泡旁细胞，又称C细胞，位于滤泡上皮细胞之间或滤泡壁外。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它们分泌降钙素，具有降低血钙和血磷的作用，参与钙磷代谢的调节。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C细胞与滤泡上皮细胞之间通过缝隙连接进行信息交流，共同维持甲状腺内环境的稳定。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https://d.book118.com/537005013123006040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2024-09-13T01:38:04.778</cp:lastPrinted>
  <dcterms:created xsi:type="dcterms:W3CDTF">2024-09-12T17:38:04Z</dcterms:created>
  <dcterms:modified xsi:type="dcterms:W3CDTF">2024-09-12T17:38:07Z</dcterms:modified>
</cp:coreProperties>
</file>