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MLCSD+QCWBIK+ArialMT"/>
      <p:regular r:id="rId15"/>
    </p:embeddedFont>
    <p:embeddedFont>
      <p:font typeface="AJEMKB+MS-UIGothic"/>
      <p:regular r:id="rId16"/>
    </p:embeddedFont>
    <p:embeddedFont>
      <p:font typeface="VSOINC+JNRBJJ+MicrosoftYaHei-Bold"/>
      <p:regular r:id="rId17"/>
    </p:embeddedFont>
    <p:embeddedFont>
      <p:font typeface="NHSLJC+QOMAG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02A8F-A1C1-4E67-AA13-BF992ECA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0D7CE-9C63-4032-9766-A86062255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188E3-E4BF-445F-842E-A2D63647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2D81F-59F8-4A2A-B762-51A3F2D5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482B7-A025-4D8C-8DF2-7B7269F4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EB25F6-60B8-4C6F-94A6-DF5754944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18C68-C804-46D2-BB2D-8EF448A49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6953C-B2AF-4181-8AD0-6605E8BEC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21A7A-21A0-46C9-83C5-B59725A5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42675-9A60-4503-B5AA-559EBD7E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9AD34-1502-42F1-850D-361255DBA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6002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6542982" cy="29781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SMLCSD+QCWBIK+ArialMT"/>
                <a:cs typeface="SMLCSD+QCWBI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加气混凝土砌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块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填充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墙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构造裂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缝问题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SMLCSD+QCWBIK+ArialMT"/>
                <a:cs typeface="SMLCSD+QCWBI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QC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小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的成立与目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SMLCSD+QCWBIK+ArialMT"/>
                <a:cs typeface="SMLCSD+QCWBI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抗裂措施的制定与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SMLCSD+QCWBIK+ArialMT"/>
                <a:cs typeface="SMLCSD+QCWBI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QC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成果的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估与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验证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SMLCSD+QCWBIK+ArialMT"/>
                <a:cs typeface="SMLCSD+QCWBIK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EA8"/>
                </a:solidFill>
                <a:latin typeface="AJEMKB+MS-UIGothic"/>
                <a:cs typeface="AJEMKB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JEMKB+MS-UIGothic"/>
                <a:cs typeface="AJEMKB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VSOINC+JNRBJJ+MicrosoftYaHei-Bold"/>
                <a:cs typeface="VSOINC+JNRBJ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8739" y="3403575"/>
            <a:ext cx="7229475" cy="22517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加气混凝土砌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块</a:t>
            </a: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填充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墙</a:t>
            </a: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构</a:t>
            </a:r>
          </a:p>
          <a:p>
            <a:pPr marL="0" marR="0">
              <a:lnSpc>
                <a:spcPts val="4500"/>
              </a:lnSpc>
              <a:spcBef>
                <a:spcPts val="198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造裂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缝问题</a:t>
            </a: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549681"/>
            <a:ext cx="3332559" cy="30991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缝产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生的原因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OINC+JNRBJJ+MicrosoftYaHei-Bold"/>
                <a:cs typeface="VSOINC+JNRBJ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OINC+JNRBJJ+MicrosoftYaHei-Bold"/>
                <a:cs typeface="VSOINC+JNRBJ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SOINC+JNRBJJ+MicrosoftYaHei-Bold"/>
                <a:cs typeface="VSOINC+JNRBJ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JEMKB+MS-UIGothic"/>
                <a:cs typeface="AJEMKB+MS-UIGothic"/>
              </a:rPr>
              <a:t>材料收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JEMKB+MS-UIGothic"/>
                <a:cs typeface="AJEMKB+MS-UIGothic"/>
              </a:rPr>
              <a:t>温度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BEA8"/>
                </a:solidFill>
                <a:latin typeface="AJEMKB+MS-UIGothic"/>
                <a:cs typeface="AJEMKB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AJEMKB+MS-UIGothic"/>
                <a:cs typeface="AJEMKB+MS-UIGothic"/>
              </a:rPr>
              <a:t>施工工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艺</a:t>
            </a:r>
            <a:r>
              <a:rPr sz="2000" spc="25">
                <a:solidFill>
                  <a:srgbClr val="00BEA8"/>
                </a:solidFill>
                <a:latin typeface="AJEMKB+MS-UIGothic"/>
                <a:cs typeface="AJEMKB+MS-UIGothic"/>
              </a:rPr>
              <a:t>不当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缝对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建筑的影响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结</a:t>
            </a: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构安全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建筑功能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外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裂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缝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的常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见处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JEMKB+MS-UIGothic"/>
                <a:cs typeface="AJEMKB+MS-UIGothic"/>
              </a:rPr>
              <a:t>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浆</a:t>
            </a:r>
            <a:r>
              <a:rPr sz="2000">
                <a:solidFill>
                  <a:srgbClr val="FFFDFD"/>
                </a:solidFill>
                <a:latin typeface="AJEMKB+MS-UIGothic"/>
                <a:cs typeface="AJEMKB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JEMKB+MS-UIGothic"/>
                <a:cs typeface="AJEMKB+MS-UIGothic"/>
              </a:rPr>
              <a:t>填充法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过压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力将修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材料注入裂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中，使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得到填充和粘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将填充材料直接填入裂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中，如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子、石膏等，适用于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较宽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的裂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JEMKB+MS-UIGothic"/>
                <a:cs typeface="AJEMKB+MS-UIGothic"/>
              </a:rPr>
              <a:t>表面涂覆法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在裂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表面涂覆防水材料，如水泥砂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浆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、防水涂料等，以达到封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闭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缝</a:t>
            </a: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MKB+MS-UIGothic"/>
                <a:cs typeface="AJEMKB+MS-UIGothic"/>
              </a:rPr>
              <a:t>目的。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281928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VSOINC+JNRBJJ+MicrosoftYaHei-Bold"/>
                <a:cs typeface="VSOINC+JNRBJJ+MicrosoftYaHei-Bold"/>
              </a:rPr>
              <a:t>QC</a:t>
            </a: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小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FFFFFF"/>
                </a:solidFill>
                <a:latin typeface="AJEMKB+MS-UIGothic"/>
                <a:cs typeface="AJEMKB+MS-UIGothic"/>
              </a:rPr>
              <a:t>的成立与目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069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QC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的成立背景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VSOINC+JNRBJJ+MicrosoftYaHei-Bold"/>
                <a:cs typeface="VSOINC+JNRBJ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的目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与任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AJEMKB+MS-UIGothic"/>
                <a:cs typeface="AJEMKB+MS-UIGothic"/>
              </a:rPr>
              <a:t>目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AJEMKB+MS-UIGothic"/>
                <a:cs typeface="AJEMKB+MS-UIGothic"/>
              </a:rPr>
              <a:t>任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小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EA8"/>
                </a:solidFill>
                <a:latin typeface="AJEMKB+MS-UIGothic"/>
                <a:cs typeface="AJEMKB+MS-UIGothic"/>
              </a:rPr>
              <a:t>架构与分工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副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组长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组长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AJEMKB+MS-UIGothic"/>
                <a:cs typeface="AJEMKB+MS-UIGothic"/>
              </a:rPr>
              <a:t>成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https://d.book118.com/537006002065006044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SMLCSD+QCWBIK+ArialMT</vt:lpstr>
      <vt:lpstr>Times New Roman</vt:lpstr>
      <vt:lpstr>AJEMKB+MS-UIGothic</vt:lpstr>
      <vt:lpstr>SimSun</vt:lpstr>
      <vt:lpstr>VSOINC+JNRBJJ+MicrosoftYaHei-Bold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2024-09-18T21:19:25.944</cp:lastPrinted>
  <dcterms:created xsi:type="dcterms:W3CDTF">2024-09-18T13:19:25Z</dcterms:created>
  <dcterms:modified xsi:type="dcterms:W3CDTF">2024-09-18T13:19:27Z</dcterms:modified>
</cp:coreProperties>
</file>