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17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07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1D27B9-FFB2-40A7-9A21-F6CDB9737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98C92D-F2E3-4FE9-B3AE-C2C6FF3BC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F625D-FF2E-4E4A-AAE5-CC026412B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236EFC-604E-4070-B14D-B8DF00DC2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43B37A-3452-4217-B17B-DC2CC9D46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F8E96D-32F7-49BA-830D-CA87C9432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566B8F-4FBC-4F86-B84A-EB4CF0EDF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6E0593-E670-49A9-AB74-7A81FE646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74FAD5-5CFA-4B93-8C1D-60024FC11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92716B-2CC5-4EBC-874A-4931FDEFA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50C582-30B5-4383-89AC-9514BFD52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160" r:id="rId2"/>
    <p:sldLayoutId id="2147484161" r:id="rId3"/>
    <p:sldLayoutId id="2147484162" r:id="rId4"/>
    <p:sldLayoutId id="2147484163" r:id="rId5"/>
    <p:sldLayoutId id="2147484164" r:id="rId6"/>
    <p:sldLayoutId id="2147484165" r:id="rId7"/>
    <p:sldLayoutId id="2147484166" r:id="rId8"/>
    <p:sldLayoutId id="2147484167" r:id="rId9"/>
    <p:sldLayoutId id="2147484168" r:id="rId10"/>
    <p:sldLayoutId id="214748416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16" Type="http://schemas.openxmlformats.org/officeDocument/2006/relationships/tags" Target="../tags/tag190.xml" /><Relationship Id="rId17" Type="http://schemas.openxmlformats.org/officeDocument/2006/relationships/tags" Target="../tags/tag191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01103403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MR.Z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MR.Z,a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加油站服务质量提升研究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加油站服务质量提升的策略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加油站服务质量的现状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加油站服务质量提升的实践案例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加油站服务质量提升的未来趋势和发展方向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加油站服务质量提升的难点与挑战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结论与建议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加油站服务质量的现状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加油站服务质量的普遍问题</a:t>
            </a:r>
            <a:endParaRPr lang="zh-CN" altLang="en-US"/>
          </a:p>
        </p:txBody>
      </p:sp>
      <p:sp>
        <p:nvSpPr>
          <p:cNvPr id="104895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服务态度不佳：员工缺乏热情，对顾客冷漠或不礼貌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加油效率低下：加油速度慢，等待时间长，影响顾客时间安排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设施设备不完善：加油站设施陈旧、老化，影响顾客加油体验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油品质量不稳定：油品质量不稳定，影响车辆性能和油耗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加油站服务质量问题的原因分析</a:t>
            </a:r>
            <a:endParaRPr lang="zh-CN" altLang="en-US"/>
          </a:p>
        </p:txBody>
      </p:sp>
      <p:sp>
        <p:nvSpPr>
          <p:cNvPr id="104901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员工服务意识和技能不足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2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加油站设施设备老化或不足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2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缺乏有效的客户沟通机制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3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加油站管理不规范或不到位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加油站服务质量问题的危害</a:t>
            </a:r>
            <a:endParaRPr lang="zh-CN" altLang="en-US"/>
          </a:p>
        </p:txBody>
      </p:sp>
      <p:sp>
        <p:nvSpPr>
          <p:cNvPr id="1049078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降低加油站的经营效益和竞争力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88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增加投诉和纠纷的风险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降低客户满意度和忠诚度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00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影响加油站声誉和形象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914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加油站服务质量提升的策略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提升加油站设施设备的质量</a:t>
            </a:r>
            <a:endParaRPr lang="zh-CN" altLang="en-US"/>
          </a:p>
        </p:txBody>
      </p:sp>
      <p:sp>
        <p:nvSpPr>
          <p:cNvPr id="104918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定期检查和维修设备，确保设备正常运行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更新老旧设备，提高设备性能和效率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引入智能化设备，提高加油站运营效率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加强员工培训，提高员工操作设备的技能水平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提高加油站员工的服务水平</a:t>
            </a:r>
            <a:endParaRPr lang="zh-CN" altLang="en-US"/>
          </a:p>
        </p:txBody>
      </p:sp>
      <p:sp>
        <p:nvSpPr>
          <p:cNvPr id="104924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培训员工：提高员工的服务意识和技能水平，使其能够更好地为顾客提供服务。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建立激励机制：通过奖励和惩罚措施，激励员工更加积极地为顾客提供服务。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建立良好的沟通机制：加强员工之间的沟通与协作，提高工作效率和服务质量。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定期评估员工表现：对员工的服务表现进行定期评估，及时发现问题并进行改进。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优化加油站的服务流程</a:t>
            </a:r>
            <a:endParaRPr lang="zh-CN" altLang="en-US"/>
          </a:p>
        </p:txBody>
      </p:sp>
      <p:sp>
        <p:nvSpPr>
          <p:cNvPr id="104929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优化车辆引导：合理规划车辆停放区域，提供清晰的指引标识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简化加油操作流程：减少客户等待时间，提高加油效率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提升员工服务水平：加强员工培训，提高服务意识和技能水平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完善售后服务：建立客户反馈机制，及时处理客户投诉和问题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6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建立加油站服务质量管理体系</a:t>
            </a:r>
            <a:endParaRPr lang="zh-CN" altLang="en-US"/>
          </a:p>
        </p:txBody>
      </p:sp>
      <p:sp>
        <p:nvSpPr>
          <p:cNvPr id="104936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制定服务标准：明确各项服务流程和标准，确保员工了解并遵循。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培训员工：提高员工的服务意识和技能水平，使其能够提供高质量的服务。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设立监督机制：通过客户反馈和内部检查，确保服务质量得到有效监控和改进。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奖励优秀员工：给予优秀员工奖励，激励员工积极提升服务质量。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3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43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加油站服务质量提升的实践案例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https://d.book118.com/537011034036006051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6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0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Calibri Light</vt:lpstr>
      <vt:lpstr>Office Theme</vt:lpstr>
      <vt:lpstr>加油站服务质量提升研究</vt:lpstr>
      <vt:lpstr>目录</vt:lpstr>
      <vt:lpstr>加油站服务质量的现状</vt:lpstr>
      <vt:lpstr>加油站服务质量的普遍问题</vt:lpstr>
      <vt:lpstr>加油站服务质量问题的原因分析</vt:lpstr>
      <vt:lpstr>加油站服务质量问题的危害</vt:lpstr>
      <vt:lpstr>加油站服务质量提升的策略</vt:lpstr>
      <vt:lpstr>提升加油站设施设备的质量</vt:lpstr>
      <vt:lpstr>提高加油站员工的服务水平</vt:lpstr>
      <vt:lpstr>优化加油站的服务流程</vt:lpstr>
      <vt:lpstr>建立加油站服务质量管理体系</vt:lpstr>
      <vt:lpstr>加油站服务质量提升的实践案例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2024-09-24T04:31:51.231</cp:lastPrinted>
  <dcterms:created xsi:type="dcterms:W3CDTF">2024-09-23T20:31:51Z</dcterms:created>
  <dcterms:modified xsi:type="dcterms:W3CDTF">2024-09-23T20:31:53Z</dcterms:modified>
</cp:coreProperties>
</file>