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534124-0310-49D8-A035-96B940A93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221D0-C0C6-4241-BE77-D081F0134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16466F-908D-4E03-A4C7-CFF8BB3D1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4D9E95-8642-4C3A-B9C2-EA807B2F1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A0A7E2-DA00-41DA-BCCA-A88FC76BF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E6E6CF-A692-4C38-AC0B-473E7FE8F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432241-FA11-4632-8BD8-84E69ACEF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A84EC6-A2F4-49AB-8F63-63AE05B7C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480BA3-9884-441A-B77A-FD782D4CD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D6FE68-E929-4A2E-B4DD-0FAE07EE8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85672-BD49-4DAD-AF0F-C9FD60B73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01203603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警钟长鸣安全施工——落实安全生产制度强化安全防范措施\n## 1.安全生产制度的重要性及现实意义\n### 1.1安全生产制度在建筑施工中的基石作用\n### 1.2落实安全生产制度对提高工程质量的保障\n### 1.3安全生产制度对保障员工生命安全的意义\n## 2.建筑施工中常见的安全隐患及预防措施\n### 2.1建筑施工中安全隐患的常见类型\n### 2.2安全隐患预防措施及实施方法\n### 2.3安全隐患排查与整改的重要性\n## 3.强化安全防范措施，提高建筑施工安全水平\n### 3.1加强建筑施工安全培训与教育\n### 3.2提高施工现场安全防护设施水平\n### 3.3实施建筑施工安全标准化管理\n## 4.建立健全安全生产责任制，确保责任到人\n### 4.1明确建筑施工安全生产责任主体\n### 4.2建立健全安全生产责任制度与监督机制\n### 4.3严格执行安全生产责任追究制度\n## 5.加强建筑施工应急预案，提高应对突发事件能力\n### 5.1制定建筑施工应急预案的重要性\n### 5.2建筑施工应急预案的基本内容与要求\n### 5.3提高建筑施工应急预案的演练与实施效果\n## 6.结论：警钟长鸣，确保建筑施工安全\n### 6.1建筑施工安全生产的长期性与艰巨性\n### 6.2建筑施工安全生产管理的持续改进与优化\n### 6.3构建建筑施工安全生产长效机制的重要性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4400"/>
              <a:t>警钟长鸣安全施工——落实安全生产制度强化安全防范措施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900"/>
              <a:t>安全生产制度的重要性及现实意义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94" name="组合 193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9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规范建筑施工行为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约束施工单位遵守法律法规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保证工程质量和施工安全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维护建筑市场秩序</a:t>
                </a:r>
                <a:endParaRPr/>
              </a:p>
            </p:txBody>
          </p:sp>
          <p:sp>
            <p:nvSpPr>
              <p:cNvPr id="19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预防和减少安全事故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降低施工现场事故发生率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保护员工生命财产安全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减少企业经济损失</a:t>
                </a:r>
                <a:endParaRPr/>
              </a:p>
            </p:txBody>
          </p:sp>
          <p:sp>
            <p:nvSpPr>
              <p:cNvPr id="20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提高建筑施工管理水平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促进施工单位加强内部管理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提高安全生产意识和技能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提升企业竞争力</a:t>
                </a:r>
                <a:endParaRPr/>
              </a:p>
            </p:txBody>
          </p:sp>
          <p:sp>
            <p:nvSpPr>
              <p:cNvPr id="20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安全生产制度在建筑施工中的基石作用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10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11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12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保证建筑材料质量</a:t>
                </a:r>
                <a:endParaRPr/>
              </a:p>
            </p:txBody>
          </p:sp>
          <p:sp>
            <p:nvSpPr>
              <p:cNvPr id="21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严格执行材料验收制度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防止不合格材料进入施工现场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提高建筑材料质量</a:t>
                </a:r>
                <a:endParaRPr/>
              </a:p>
            </p:txBody>
          </p:sp>
        </p:grpSp>
        <p:grpSp>
          <p:nvGrpSpPr>
            <p:cNvPr id="215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16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规范施工操作</a:t>
                </a:r>
                <a:endParaRPr/>
              </a:p>
            </p:txBody>
          </p:sp>
          <p:sp>
            <p:nvSpPr>
              <p:cNvPr id="21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严格执行施工操作规程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减少施工误差和质量问题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保证工程质量</a:t>
                </a:r>
                <a:endParaRPr/>
              </a:p>
            </p:txBody>
          </p:sp>
        </p:grpSp>
        <p:grpSp>
          <p:nvGrpSpPr>
            <p:cNvPr id="219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0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加强施工质量控制</a:t>
                </a:r>
                <a:endParaRPr/>
              </a:p>
            </p:txBody>
          </p:sp>
          <p:sp>
            <p:nvSpPr>
              <p:cNvPr id="22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建立健全质量控制体系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严格质量检查和验收制度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提高工程质量水平</a:t>
                </a:r>
                <a:endParaRPr/>
              </a:p>
            </p:txBody>
          </p: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落实安全生产制度对提高工程质量的保障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降低施工现场安全风险</a:t>
                </a:r>
                <a:endParaRPr/>
              </a:p>
            </p:txBody>
          </p:sp>
          <p:sp>
            <p:nvSpPr>
              <p:cNvPr id="22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严格落实安全生产制度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预防和减少安全事故发生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保障员工生命安全</a:t>
                </a:r>
                <a:endParaRPr/>
              </a:p>
            </p:txBody>
          </p:sp>
        </p:grpSp>
        <p:grpSp>
          <p:nvGrpSpPr>
            <p:cNvPr id="23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提高员工安全生产意识</a:t>
                </a:r>
                <a:endParaRPr/>
              </a:p>
            </p:txBody>
          </p:sp>
          <p:sp>
            <p:nvSpPr>
              <p:cNvPr id="23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加强安全生产培训教育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提高员工安全防范意识和技能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减少安全事故发生</a:t>
                </a:r>
                <a:endParaRPr/>
              </a:p>
            </p:txBody>
          </p:sp>
        </p:grpSp>
        <p:grpSp>
          <p:nvGrpSpPr>
            <p:cNvPr id="23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营造良好的劳动环境</a:t>
                </a:r>
                <a:endParaRPr/>
              </a:p>
            </p:txBody>
          </p:sp>
          <p:sp>
            <p:nvSpPr>
              <p:cNvPr id="23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严格执行劳动保护措施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改善施工现场工作环境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保障员工身心健康</a:t>
                </a:r>
                <a:endParaRPr/>
              </a:p>
            </p:txBody>
          </p: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安全生产制度对保障员工生命安全的意义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400"/>
              <a:t>建筑施工中常见的安全隐患及预防措施</a:t>
            </a:r>
            <a:endParaRPr/>
          </a:p>
        </p:txBody>
      </p:sp>
      <p:sp>
        <p:nvSpPr>
          <p:cNvPr id="23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4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4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4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4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电线私拉乱接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电器设备不合格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无漏电保护装置</a:t>
                </a:r>
                <a:endParaRPr/>
              </a:p>
            </p:txBody>
          </p:sp>
          <p:sp>
            <p:nvSpPr>
              <p:cNvPr id="24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施工用电安全隐患</a:t>
                </a:r>
                <a:endParaRPr/>
              </a:p>
            </p:txBody>
          </p:sp>
        </p:grpSp>
        <p:grpSp>
          <p:nvGrpSpPr>
            <p:cNvPr id="24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5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机械设备安全隐患</a:t>
                </a:r>
                <a:endParaRPr/>
              </a:p>
            </p:txBody>
          </p:sp>
          <p:sp>
            <p:nvSpPr>
              <p:cNvPr id="25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设备老化、磨损严重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设备操作不当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设备维修不及时</a:t>
                </a:r>
                <a:endParaRPr/>
              </a:p>
            </p:txBody>
          </p:sp>
        </p:grpSp>
        <p:grpSp>
          <p:nvGrpSpPr>
            <p:cNvPr id="25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5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消防安全隐患</a:t>
                </a:r>
                <a:endParaRPr/>
              </a:p>
            </p:txBody>
          </p:sp>
          <p:sp>
            <p:nvSpPr>
              <p:cNvPr id="25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施工现场消防设施不完善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消防安全管理制度不落实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消防安全培训和演练不到位</a:t>
                </a:r>
                <a:endParaRPr/>
              </a:p>
            </p:txBody>
          </p: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建筑施工中安全隐患的常见类型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0" name="组合 25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61" name="组合 260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施工用电安全隐患预防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严格执行施工用电设计方案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定期检查电线和设备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安装漏电保护装置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6" name="组合 265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机械设备安全隐患预防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定期检查机械设备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加强对设备操作人员的培训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建立健全设备维修制度</a:t>
                </a:r>
                <a:endParaRPr/>
              </a:p>
            </p:txBody>
          </p:sp>
          <p:pic>
            <p:nvPicPr>
              <p:cNvPr id="27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1" name="组合 270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7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消防安全隐患预防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完善施工现场消防设施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严格落实消防安全管理制度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定期进行消防安全培训和演练</a:t>
                </a:r>
                <a:endParaRPr/>
              </a:p>
            </p:txBody>
          </p:sp>
          <p:pic>
            <p:nvPicPr>
              <p:cNvPr id="27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安全隐患预防措施及实施方法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安全隐患排查与整改的重要性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9" name="组合 27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80" name="组合 279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8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及时发现和消除安全隐患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定期进行安全隐患排查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对发现的安全隐患进行整改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防止安全事故发生</a:t>
                </a:r>
                <a:endParaRPr/>
              </a:p>
            </p:txBody>
          </p:sp>
          <p:pic>
            <p:nvPicPr>
              <p:cNvPr id="2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85" name="组合 284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提高建筑施工安全水平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建立健全安全隐患排查与整改机制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严格落实安全生产制度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提高建筑施工安全水平</a:t>
                </a:r>
                <a:endParaRPr/>
              </a:p>
            </p:txBody>
          </p:sp>
          <p:pic>
            <p:nvPicPr>
              <p:cNvPr id="2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90" name="组合 289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减少企业经济损失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防止因安全隐患导致的事故发生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减少安全事故对企业的影响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提高企业经济效益</a:t>
                </a:r>
                <a:endParaRPr/>
              </a:p>
            </p:txBody>
          </p:sp>
          <p:pic>
            <p:nvPicPr>
              <p:cNvPr id="2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3900"/>
              <a:t>强化安全防范措施，提高建筑施工安全水平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定期进行安全生产培训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加强安全生产教育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提高员工安全防范意识和技能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提高员工安全生产意识</a:t>
                </a:r>
                <a:endParaRPr/>
              </a:p>
            </p:txBody>
          </p:sp>
        </p:grpSp>
        <p:grpSp>
          <p:nvGrpSpPr>
            <p:cNvPr id="1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针对不同岗位进行操作技能培训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提高员工操作技能水平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减少施工安全事故发生</a:t>
                </a:r>
                <a:endParaRPr/>
              </a:p>
            </p:txBody>
          </p:sp>
          <p:sp>
            <p:nvSpPr>
              <p:cNvPr id="1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提高员工操作技能</a:t>
                </a:r>
                <a:endParaRPr/>
              </a:p>
            </p:txBody>
          </p:sp>
          <p:sp>
            <p:nvSpPr>
              <p:cNvPr id="2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普及安全生产法律法规知识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提高员工遵章守纪意识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维护建筑市场秩序</a:t>
                </a:r>
                <a:endParaRPr/>
              </a:p>
            </p:txBody>
          </p:sp>
          <p:sp>
            <p:nvSpPr>
              <p:cNvPr id="2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加强安全生产法律法规教育</a:t>
                </a:r>
                <a:endParaRPr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加强建筑施工安全培训与教育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8" name="组合 27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完善施工现场安全防护设施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按照规定设置安全防护设施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定期检查安全防护设施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保证安全防护设施正常运行</a:t>
                </a:r>
                <a:endParaRPr/>
              </a:p>
            </p:txBody>
          </p:sp>
          <p:sp>
            <p:nvSpPr>
              <p:cNvPr id="3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提高安全防护设施质量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选用优质安全防护设施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定期进行安全防护设施维护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提高安全防护设施使用寿命</a:t>
                </a:r>
                <a:endParaRPr/>
              </a:p>
            </p:txBody>
          </p:sp>
          <p:sp>
            <p:nvSpPr>
              <p:cNvPr id="3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加强安全防护设施建设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建立健全安全防护设施建设制度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落实安全防护设施建设资金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提高施工现场安全防护水平</a:t>
                </a:r>
                <a:endParaRPr/>
              </a:p>
            </p:txBody>
          </p:sp>
          <p:sp>
            <p:nvSpPr>
              <p:cNvPr id="4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提高施工现场安全防护设施水平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https://d.book118.com/537012036032006044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警钟长鸣安全施工——落实安全生产制度强化安全防范措施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2024-09-18T10:29:45.558</cp:lastPrinted>
  <dcterms:created xsi:type="dcterms:W3CDTF">2024-09-18T02:29:45Z</dcterms:created>
  <dcterms:modified xsi:type="dcterms:W3CDTF">2024-09-18T02:29:47Z</dcterms:modified>
</cp:coreProperties>
</file>