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80557-7067-4925-A1B4-F83156FEF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411A0-93C7-4CCA-B867-08480E1B2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A948A-9D0F-4D10-9ECC-A83C38DDC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1676F-FF5D-4733-B264-D6156899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6B4C3A-84E1-49D5-A9A5-917CDB640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8A449-EA44-4961-963A-F56E0D5E3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17622-E157-4D92-A8BE-8D5E4AE78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5A765-9955-4C55-A318-8D7D08E5D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41063-8C75-4DAB-AE62-7BA1040DA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499ED-2FF3-4B33-A79E-DFEB5B779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49741-62F0-4633-B8C2-9560833FF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121241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第二届全国医学院校大学生临床技能竞赛培训工作个人总结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竞赛培训准备工作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竞赛培训实施过程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竞赛成果及经验教训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个人工作体会与收获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竞赛背景与目的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介绍第二届全国医学院校大学生临床技能竞赛的举办背景，包括竞赛形式、赛制等方面的内容。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阐述参与竞赛的目的和意义，如提高临床技能、培养医学人才、促进院校交流等。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介绍个人参与竞赛的具体情况，包括参与时间、所在团队、竞赛项目等。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说明个人在竞赛培训中的任务分工，如组织协调、技能培训、考核评估等。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个人参与情况与任务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竞赛培训准备工作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临床技能培训资料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模拟试题与考核标准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竞赛流程与规则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整理并准备相关临床技能培训资料，包括教材、病例分析、操作视频等。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根据竞赛大纲，编写模拟试题，并制定详细的考核标准。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熟悉并掌握竞赛流程与规则，确保培训过程符合竞赛要求。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培训内容与资料准备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学生选拔与分组管理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通过理论考试、面试等方式选拔出优秀学生参加竞赛培训。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根据学生专业、年级等因素进行合理分组，每组配备专业指导老师。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建立学生档案，记录学生在培训过程中的学习情况和进步。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学生选拔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学生档案管理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培训场地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临床技能培训设备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多媒体设备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培训场地与设备安排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购置并准备相关临床技能培训设备，如模拟病人、心肺复苏模型等。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准备多媒体设备，如投影仪、音响等，方便进行理论授课和操作演示。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协调并安排合适的培训场地，确保场地宽敞、明亮、安全。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竞赛培训实施过程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临床技能培训方法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标准化病人培训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利用标准化病人进行模拟诊疗，训练学生的临床思维和沟通交流能力。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虚拟仿真技术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采用虚拟仿真技术进行临床场景模拟，让学生在虚拟环境中进行实践操作。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病例讨论与分析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组织学生进行病例讨论和分析，培养学生的临床推理和问题解决能力。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由专业教师进行技能操作示范，确保学生掌握正确的操作方法。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操作示范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安排学生进行实践操作，熟悉并掌握各项临床技能。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教师对学生的实践操作进行实时反馈，指出问题并提供改进建议。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学生技能操作指导与反馈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详细解析竞赛规则，确保学生了解竞赛要求和评分标准。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竞赛规则解析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传授学生应试技巧，如时间管理、答题顺序等，提高竞赛表现。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应试技巧传授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提供心理调适指导，帮助学生缓解竞赛压力，保持良好的心态。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竞赛策略与技巧讲解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竞赛成果及经验教训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https://d.book118.com/537012124145006025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2024-08-30T13:58:59.902</cp:lastPrinted>
  <dcterms:created xsi:type="dcterms:W3CDTF">2024-08-30T05:58:59Z</dcterms:created>
  <dcterms:modified xsi:type="dcterms:W3CDTF">2024-08-30T05:59:02Z</dcterms:modified>
</cp:coreProperties>
</file>