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44428-E676-4FC7-BEF4-64E32719C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4B508-5DB2-4255-B742-03DBBD3C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0DD6B-02D0-4809-9F01-753B826D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17012-AB55-4337-8DCF-F299F0830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61084-879E-48E5-B734-86B4568FE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42B16-209D-434A-8268-A2485FF9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90407-E0CE-41F7-90DB-CB72F0D8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98D66-C718-4E3F-B1B4-31264670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BBC7E-CAE9-493E-BE56-E61B78AF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3F26A-6E10-4B14-816F-5AB2B45D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96630-12D2-4953-BECF-6CD0845DF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7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13012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法律合同培训合同的分类与特点解析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合同分类方法及类型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各类合同特点解析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合同签订前准备工作和注意事项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合同履行过程中风险防范措施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合同基本概念与重要性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合同具有法律约束力，当事人应当按照约定履行自己的义务。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合同是市场经济活动中最基本的法律形式之一，对于促进交易、维护市场秩序具有重要作用。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合同是平等主体之间设立、变更、终止民事权利义务关系的协议。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合同法原则包括自愿、公平、诚信等原则，是合同法律制度的基础。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合同法制度包括合同的订立、效力、履行、变更和转让、终止以及违约责任等制度。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合同法制度为当事人提供了明确的权利义务规范，保障了合同当事人的合法权益。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合同法原则与制度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合同是民商事活动的基本工具，是实现市场交易的重要手段。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合同可以明确当事人的权利和义务，减少交易风险，提高交易效率。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合同可以促进社会资源的优化配置，推动社会经济的发展。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合同在民商事活动中作用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合同分类方法及类型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按标的物分类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涉及商品或货物的买卖交易，明确双方权利和义务。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规定租赁物的使用、收益和租金支付等事项。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提供服务的一方与接受服务的一方之间的协议。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承揽人按照定作人的要求完成工作，交付工作成果，定作人给付报酬的合同。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买卖合同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租赁合同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服务合同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承揽合同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合同双方一次性完成各自义务，如即时清结的买卖合同。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一次性履行合同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分期履行合同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继续性履行合同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合同双方按照约定的时间、方式分期履行各自义务。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合同双方在一定期限内持续履行各自义务，如租赁合同、劳动合同等。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按履行方式分类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合同履行期限较短的合同，如一次性买卖合同、短期租赁合同等。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短期合同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合同履行期限适中的合同，如中期贷款合同、中期租赁合同等。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中期合同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合同履行期限较长的合同，如长期投资合同、长期劳动合同等。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按期限长短分类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涉外合同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混合合同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格式合同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无名合同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其他特殊类型合同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涉及外国主体或涉外因素的合同，如国际贸易合同、国际投资合同等。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由一方预先拟定合同条款，对方只能表示全部同意或者不同意的合同。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包含多种不同性质标的物的合同，如既有买卖又有租赁内容的合同。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法律未规定名称和调整范围的合同，适用类似有名合同的规则或参照民法典相关规定处理。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各类合同特点解析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双务合同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买卖双方互负对待给付义务。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有偿合同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买卖双方通过交易实现各自经济利益。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买卖合同特点与注意事项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诺成合同：双方意思表示一致即可成立，无需交付标的物。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买卖合同特点与注意事项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标的物质量与描述相符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确保所购商品或服务与合同约定一致。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价格条款明确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包括单价、总价、支付方式等。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买卖合同特点与注意事项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规定交付时间、地点及验收标准。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交付与验收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明确违约情形及相应责任承担方式。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买卖合同特点与注意事项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承租人支付租金以获取租赁物使用权。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出租人提供租赁物使用权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租赁合同具有明确的租赁期限。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期限性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租赁合同特点及风险防范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继续性合同：租赁关系在租赁期限内持续存在。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租赁合同特点及风险防范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租赁合同特点及风险防范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审查租赁物权属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确保出租人对租赁物享有合法权利。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明确租金及支付方式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规定租金数额、支付时间、方式等。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https://d.book118.com/537013012034006041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2024-09-13T22:08:11.813</cp:lastPrinted>
  <dcterms:created xsi:type="dcterms:W3CDTF">2024-09-13T14:08:11Z</dcterms:created>
  <dcterms:modified xsi:type="dcterms:W3CDTF">2024-09-13T14:08:14Z</dcterms:modified>
</cp:coreProperties>
</file>