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96FC-4F36-4D3A-86E4-9B978CD5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582D0-1ABE-4CD5-B9E9-831788DE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D9ADC-AD78-41AB-A01A-5ECD9E329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81292-FAB8-428A-93C6-5BA8994F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70B59-0BA5-4313-95E5-B436D014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193AB-F8D5-41D5-9DB0-3DFEE50F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D94C7-CD75-46F8-B6E0-C6B79F1D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C53B1-E8D4-438D-80D5-D9BCC4C0D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2610C-2C1D-4FEA-AE75-56456AF4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6FC1A-2E10-4705-932F-E965B2E2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AD572-13D7-4BAD-9E09-8572E974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312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秘工作与档案管理全套课件教学教程\n## 1.文秘工作概述及基本要求\n### 1.1文秘工作的定义与职责\n### 1.2文秘工作的基本要求\n### 1.3文秘工作的发展趋势\n## 2.档案管理的基本概念与原则\n### 2.1档案管理的定义与意义\n### 2.2档案管理的基本原则\n### 2.3档案管理的法律责任\n## 3.文秘工作中的文件管理\n### 3.1文件的分类与归档\n### 3.2文件的保管与利用\n### 3.3文件的安全与保密\n## 4.档案管理的工作流程与方法\n### 4.1档案的收集与整理\n### 4.2档案的鉴定与保管\n### 4.3档案的检索与利用\n## 5.文秘工作中的会务管理\n### 5.1会务的组织与筹备\n### 5.2会务的记录与总结\n### 5.3会务的服务与保障\n## 6.档案管理的现代化技术\n### 6.1计算机技术在档案管理中的应用\n### 6.2档案管理系统与软件\n### 6.3大数据与云计算在档案管理中的展望\n## 7.文秘工作与档案管理的协同与整合\n### 7.1文秘工作与档案管理的关联性\n### 7.2文秘工作与档案管理的协同机制\n### 7.3文秘工作与档案管理的整合实践\n## 8.文秘工作与档案管理的职业发展\n### 8.1文秘工作与档案管理的职业要求\n### 8.2文秘工作与档案管理的职业规划\n### 8.3文秘工作与档案管理的职业素质培养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文秘工作与档案管理全套课件教学教程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文秘工作概述及基本要求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文秘工作是指协助领导处理日常事务，提供综合性服务的工作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负责领导的日常事务，如文件的起草、收发、归档等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负责安排领导的会议、出行、接待等活动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负责领导交办的其他工作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文秘工作的职责包括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严谨细致，确保工作无差错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诚实守信，保守秘密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善于沟通，协调各方关系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刻苦学习，提高业务水平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文秘工作的性质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综合性：涉及多个领域，需要具备较强的综合素质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服务性：为领导和其他部门提供服务，需要具备较强的服务意识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助手性：协助领导处理事务，需要具备较强的协助能力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文秘工作的定义与职责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诚实守信，爱岗敬业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团结协作，互相支持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严于律己，遵纪守法</a:t>
                </a:r>
                <a:endParaRPr/>
              </a:p>
            </p:txBody>
          </p:sp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</a:t>
                </a:r>
                <a:endParaRPr/>
              </a:p>
            </p:txBody>
          </p:sp>
        </p:grpSp>
        <p:grpSp>
          <p:nvGrpSpPr>
            <p:cNvPr id="2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熟悉文秘工作业务，具备一定的起草、写作能力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掌握计算机操作和办公软件应用能力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具备较强的组织、协调、沟通能力</a:t>
                </a:r>
                <a:endParaRPr/>
              </a:p>
            </p:txBody>
          </p:sp>
          <p:sp>
            <p:nvSpPr>
              <p:cNvPr id="2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具备较强的业务能力和综合素质</a:t>
                </a:r>
                <a:endParaRPr/>
              </a:p>
            </p:txBody>
          </p:sp>
          <p:sp>
            <p:nvSpPr>
              <p:cNvPr id="2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严谨细致，认真负责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热情服务，乐于奉献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奋发向上，积极进取</a:t>
                </a:r>
                <a:endParaRPr/>
              </a:p>
            </p:txBody>
          </p:sp>
          <p:sp>
            <p:nvSpPr>
              <p:cNvPr id="2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具备良好的工作态度和精神风貌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文秘工作的基本要求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信息化发展：随着信息技术的发展，文秘工作将更加依赖于计算机和网络平台，实现信息化管理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智能化发展：随着人工智能技术的应用，文秘工作将逐步实现部分工作的智能化，提高工作效率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个性化发展：随着领导需求的变化，文秘工作将更加关注个性化服务，满足领导的个性化需求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文秘工作的发展趋势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档案管理的基本概念与原则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档案管理的定义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档案管理是指对档案进行收集、整理、鉴定、保管、检索和利用的一系列工作的总称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档案是记录和反映社会组织活动的历史凭证，具有重要的保存价值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档案管理的意义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保护档案的安全，确保档案的完整性和真实性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提高档案的利用效率，为组织活动提供有效的历史参考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促进组织内部的信息交流和知识共享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档案管理的定义与意义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1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1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2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2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2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完整性原则：确保档案的完整性，不得随意增减、涂改档案内容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真实性原则：确保档案的真实性和可靠性，不得伪造、篡改档案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法定性原则：档案管理工作必须遵守国家法律法规和有关规定，依法进行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3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安全性原则：保护档案的安全，防止档案的损坏、遗失和泄密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档案管理的基本原则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档案管理的法律责任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档案管理法律责任的概念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档案管理法律责任是指档案管理主体在档案管理过程中，因违反法律法规而应当承担的法律责任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档案管理法律责任的种类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行政责任：包括警告、罚款、没收违法所得等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民事责任：包括赔偿损失、恢复名誉等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刑事责任：包括拘役、有期徒刑等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文秘工作中的文件管理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文件的分类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按照文件的内容和形式进行分类，如公文、通知、报告等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按照文件的来源和去向进行分类，如上级文件、本级文件、下级文件等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文件的归档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将具有保存价值的文件进行归档，便于查找和利用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按照归档要求进行归档，如归档时间、归档地点等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文件的分类与归档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文件的保管与利用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文件的保管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对归档后的文件进行妥善保管，防止损坏、遗失和泄密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对重要文件进行特殊保管，如加密、封存等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文件的利用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提供文件检索服务，方便领导和部门查阅文件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对文件进行复制、打印等服务，满足领导和部门的工作需求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文件的安全与保密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文件的安全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保护文件的安全，防止火灾、水灾等意外事故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对重要文件进行加密、封存等安全措施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文件的保密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遵守保密规定，不得泄露文件内容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对违反保密规定的行为进行调查和处理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档案管理的工作流程与方法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档案的收集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对组织活动过程中产生的文件进行收集，确保档案的完整性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按照归档要求进行收集，如归档时间、归档地点等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档案的整理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对收集到的文件进行整理，包括分类、排序、编目等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建立档案检索系统，方便查找和利用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档案的收集与整理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档案的鉴定与保管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档案的鉴定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对档案的价值进行鉴定，确定档案的保存期限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对失去保存价值的档案进行销毁</a:t>
                </a:r>
                <a:endParaRPr/>
              </a:p>
            </p:txBody>
          </p:sp>
          <p:pic>
            <p:nvPicPr>
              <p:cNvPr id="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档案的保管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对鉴定后的档案进行妥善保管，防止损坏、遗失和泄密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对重要档案进行特殊保管，如加密、封存等</a:t>
                </a:r>
                <a:endParaRPr/>
              </a:p>
            </p:txBody>
          </p:sp>
          <p:pic>
            <p:nvPicPr>
              <p:cNvPr id="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档案的检索</a:t>
                </a:r>
                <a:endParaRPr/>
              </a:p>
            </p:txBody>
          </p:sp>
          <p:sp>
            <p:nvSpPr>
              <p:cNvPr id="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提供档案检索服务，方便领导和部门查阅档案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建立档案检索系统，方便查找和利用</a:t>
                </a:r>
                <a:endParaRPr/>
              </a:p>
            </p:txBody>
          </p:sp>
          <p:sp>
            <p:nvSpPr>
              <p:cNvPr id="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档案的利用</a:t>
                </a:r>
                <a:endParaRPr/>
              </a:p>
            </p:txBody>
          </p:sp>
          <p:sp>
            <p:nvSpPr>
              <p:cNvPr id="1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对档案进行复制、打印等服务，满足领导和部门的工作需求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对档案进行研究和分析，为组织决策提供依据</a:t>
                </a:r>
                <a:endParaRPr/>
              </a:p>
            </p:txBody>
          </p:sp>
          <p:sp>
            <p:nvSpPr>
              <p:cNvPr id="1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档案的检索与利用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https://d.book118.com/537013124003006046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文秘工作与档案管理全套课件教学教程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2024-09-20T22:50:26.640</cp:lastPrinted>
  <dcterms:created xsi:type="dcterms:W3CDTF">2024-09-20T14:50:26Z</dcterms:created>
  <dcterms:modified xsi:type="dcterms:W3CDTF">2024-09-20T14:50:28Z</dcterms:modified>
</cp:coreProperties>
</file>