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8E985-B754-4920-BB51-46A08B691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74160-1519-468E-A76E-B898F6BBE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471D9-AFD8-493E-B254-894779567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8533B-097C-4542-A5F4-CFAAEDEF3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686860-375E-44EB-A8BC-2E84256B3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0D36FC-36F7-403C-80F7-D02E00E6C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7F939A-496E-42E8-935B-1A6D3014D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E87FD-0F3C-49B9-98C7-30E728959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2650A-2DA8-46A2-8754-9A608A928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F98C9-C09D-4299-8AC6-F0F56CDF5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C9DFF-2255-442D-A69A-05304B2BE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1400415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管教工作总结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本季度管教工作总体情况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针对不同类型学生的管教策略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管教工作中的挑战和问题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管教工作经验和教训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未来管教工作展望和计划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对过去一段时间内的工作进行全面、客观的总结，明确工作成果和不足。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总结过去工作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通过总结工作中的经验教训，为今后的工作提供有益的参考和借鉴。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提炼经验教训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通过对工作的反思和分析，发现存在的问题和不足，提出改进措施和建议。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促进工作改进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本次总结所涉及的时间范围，包括起始时间和结束时间。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涉及人员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所汇报的工作内容，包括完成的任务、达成的目标、参与的项目等。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参与该项工作的人员，包括领导、同事、合作伙伴等。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本季度管教工作总体情况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根据学校要求和学生实际情况，制定了全面的管教工作计划，明确了工作目标和重点。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制定全面管教计划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针对不同年级、不同班级的学生特点，制定了具体的管教措施，包括心理辅导、行为引导、家校沟通等方面。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确定具体管教措施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管教工作目标和计划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管教工作实际完成情况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心理辅导工作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通过开展心理健康课程、个体咨询和团体辅导等活动，有效缓解了学生的心理压力，提高了学生的心理素质。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行为引导工作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通过制定行为规范和奖惩制度，加强了对学生的行为引导和管理，减少了学生的不良行为。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家校沟通工作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通过定期召开家长会、家访等活动，加强了与学生家长的沟通和联系，形成了家校共育的良好局面。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经过本季度的管教工作，学生的行为习惯得到了明显改善，遵守纪律、尊重他人的意识明显增强。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542" r="21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学生行为改善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学生的学习成绩有了显著提升，学习态度更加端正，学习动力更加充足。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学习成绩提升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通过加强家校沟通和联系，家长对学校的信任度和满意度不断提高，家校关系更加和谐。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家校关系和谐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管教工作效果评估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针对不同类型学生的管教策略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提供更高层次的学习资源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为优秀学生提供更深层次、更具挑战性的学习资源，如参加高级课程、学术竞赛等，以满足他们的学习需求。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培养领导力和团队合作精神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通过组织各种活动，让优秀学生参与其中，培养他们的领导力和团队合作精神，提高他们的综合素质。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肯定成绩，鼓励创新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对优秀学生的成绩给予充分肯定，鼓励他们继续保持并寻求新的突破和创新。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优秀学生的激励和引导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加强课后辅导和指导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为中等学生提供有针对性的课后辅导和指导，帮助他们解决学习中的困难和问题，提升他们的学习成绩和自信心。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关注个体差异，制定个性化提升计划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针对中等学生的不同特点，制定个性化的提升计划，关注他们的学习进步和心理变化。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激发学生的学习兴趣和动力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通过丰富的教学手段和激励机制，激发中等学生的学习兴趣和动力，提高他们的学习积极性和主动性。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中等学生的提升和转化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建立信任关系，了解学生需求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与问题学生建立信任关系，了解他们的真实想法和需求，为他们提供有针对性的帮助和支持。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502" r="1450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制定个性化矫治计划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针对问题学生的不同问题，制定个性化的矫治计划，包括心理辅导、行为矫治、学习辅导等方面。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加强家校合作，共同推进矫治工作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与问题学生的家长保持密切联系，共同推进矫治工作，关注学生的进步和变化，及时调整矫治计划。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问题学生的帮扶和矫治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https://d.book118.com/537014004151006036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2024-09-11T21:53:27.459</cp:lastPrinted>
  <dcterms:created xsi:type="dcterms:W3CDTF">2024-09-11T13:53:27Z</dcterms:created>
  <dcterms:modified xsi:type="dcterms:W3CDTF">2024-09-11T13:53:29Z</dcterms:modified>
</cp:coreProperties>
</file>