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226.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10.xml" /><Relationship Id="rId11" Type="http://schemas.openxmlformats.org/officeDocument/2006/relationships/tags" Target="../tags/tag11.xml" /><Relationship Id="rId12" Type="http://schemas.openxmlformats.org/officeDocument/2006/relationships/slideMaster" Target="../slideMasters/slideMaster2.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2.xml" /><Relationship Id="rId2" Type="http://schemas.openxmlformats.org/officeDocument/2006/relationships/tags" Target="../tags/tag13.xml" /><Relationship Id="rId3" Type="http://schemas.openxmlformats.org/officeDocument/2006/relationships/tags" Target="../tags/tag14.xml" /><Relationship Id="rId4" Type="http://schemas.openxmlformats.org/officeDocument/2006/relationships/tags" Target="../tags/tag15.xml" /><Relationship Id="rId5" Type="http://schemas.openxmlformats.org/officeDocument/2006/relationships/tags" Target="../tags/tag16.xml" /><Relationship Id="rId6" Type="http://schemas.openxmlformats.org/officeDocument/2006/relationships/tags" Target="../tags/tag17.xml" /><Relationship Id="rId7" Type="http://schemas.openxmlformats.org/officeDocument/2006/relationships/tags" Target="../tags/tag18.xml" /><Relationship Id="rId8" Type="http://schemas.openxmlformats.org/officeDocument/2006/relationships/tags" Target="../tags/tag19.xml" /><Relationship Id="rId9"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20.xml" /><Relationship Id="rId10" Type="http://schemas.openxmlformats.org/officeDocument/2006/relationships/slideMaster" Target="../slideMasters/slideMaster2.xml" /><Relationship Id="rId2" Type="http://schemas.openxmlformats.org/officeDocument/2006/relationships/tags" Target="../tags/tag21.xml" /><Relationship Id="rId3" Type="http://schemas.openxmlformats.org/officeDocument/2006/relationships/tags" Target="../tags/tag22.xml" /><Relationship Id="rId4" Type="http://schemas.openxmlformats.org/officeDocument/2006/relationships/tags" Target="../tags/tag23.xml" /><Relationship Id="rId5" Type="http://schemas.openxmlformats.org/officeDocument/2006/relationships/tags" Target="../tags/tag24.xml" /><Relationship Id="rId6" Type="http://schemas.openxmlformats.org/officeDocument/2006/relationships/tags" Target="../tags/tag25.xml" /><Relationship Id="rId7" Type="http://schemas.openxmlformats.org/officeDocument/2006/relationships/tags" Target="../tags/tag26.xml" /><Relationship Id="rId8" Type="http://schemas.openxmlformats.org/officeDocument/2006/relationships/tags" Target="../tags/tag27.xml" /><Relationship Id="rId9" Type="http://schemas.openxmlformats.org/officeDocument/2006/relationships/tags" Target="../tags/tag28.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29.xml" /><Relationship Id="rId10" Type="http://schemas.openxmlformats.org/officeDocument/2006/relationships/slideMaster" Target="../slideMasters/slideMaster2.xml" /><Relationship Id="rId2" Type="http://schemas.openxmlformats.org/officeDocument/2006/relationships/tags" Target="../tags/tag30.xml" /><Relationship Id="rId3" Type="http://schemas.openxmlformats.org/officeDocument/2006/relationships/tags" Target="../tags/tag31.xml" /><Relationship Id="rId4" Type="http://schemas.openxmlformats.org/officeDocument/2006/relationships/tags" Target="../tags/tag32.xml" /><Relationship Id="rId5" Type="http://schemas.openxmlformats.org/officeDocument/2006/relationships/tags" Target="../tags/tag33.xml" /><Relationship Id="rId6" Type="http://schemas.openxmlformats.org/officeDocument/2006/relationships/tags" Target="../tags/tag34.xml" /><Relationship Id="rId7" Type="http://schemas.openxmlformats.org/officeDocument/2006/relationships/tags" Target="../tags/tag35.xml" /><Relationship Id="rId8" Type="http://schemas.openxmlformats.org/officeDocument/2006/relationships/tags" Target="../tags/tag36.xml" /><Relationship Id="rId9" Type="http://schemas.openxmlformats.org/officeDocument/2006/relationships/tags" Target="../tags/tag37.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8.xml" /><Relationship Id="rId10" Type="http://schemas.openxmlformats.org/officeDocument/2006/relationships/tags" Target="../tags/tag47.xml" /><Relationship Id="rId11" Type="http://schemas.openxmlformats.org/officeDocument/2006/relationships/tags" Target="../tags/tag48.xml" /><Relationship Id="rId12" Type="http://schemas.openxmlformats.org/officeDocument/2006/relationships/slideMaster" Target="../slideMasters/slideMaster2.xml" /><Relationship Id="rId2" Type="http://schemas.openxmlformats.org/officeDocument/2006/relationships/tags" Target="../tags/tag39.xml" /><Relationship Id="rId3" Type="http://schemas.openxmlformats.org/officeDocument/2006/relationships/tags" Target="../tags/tag40.xml" /><Relationship Id="rId4" Type="http://schemas.openxmlformats.org/officeDocument/2006/relationships/tags" Target="../tags/tag41.xml" /><Relationship Id="rId5" Type="http://schemas.openxmlformats.org/officeDocument/2006/relationships/tags" Target="../tags/tag42.xml" /><Relationship Id="rId6" Type="http://schemas.openxmlformats.org/officeDocument/2006/relationships/tags" Target="../tags/tag43.xml" /><Relationship Id="rId7" Type="http://schemas.openxmlformats.org/officeDocument/2006/relationships/tags" Target="../tags/tag44.xml" /><Relationship Id="rId8" Type="http://schemas.openxmlformats.org/officeDocument/2006/relationships/tags" Target="../tags/tag45.xml" /><Relationship Id="rId9" Type="http://schemas.openxmlformats.org/officeDocument/2006/relationships/tags" Target="../tags/tag46.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49.xml" /><Relationship Id="rId2" Type="http://schemas.openxmlformats.org/officeDocument/2006/relationships/tags" Target="../tags/tag50.xml" /><Relationship Id="rId3" Type="http://schemas.openxmlformats.org/officeDocument/2006/relationships/tags" Target="../tags/tag51.xml" /><Relationship Id="rId4" Type="http://schemas.openxmlformats.org/officeDocument/2006/relationships/tags" Target="../tags/tag52.xml" /><Relationship Id="rId5" Type="http://schemas.openxmlformats.org/officeDocument/2006/relationships/tags" Target="../tags/tag53.xml" /><Relationship Id="rId6" Type="http://schemas.openxmlformats.org/officeDocument/2006/relationships/tags" Target="../tags/tag54.xml" /><Relationship Id="rId7" Type="http://schemas.openxmlformats.org/officeDocument/2006/relationships/tags" Target="../tags/tag55.xml" /><Relationship Id="rId8"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6.xml" /><Relationship Id="rId2" Type="http://schemas.openxmlformats.org/officeDocument/2006/relationships/tags" Target="../tags/tag57.xml" /><Relationship Id="rId3" Type="http://schemas.openxmlformats.org/officeDocument/2006/relationships/tags" Target="../tags/tag58.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59.xml" /><Relationship Id="rId10" Type="http://schemas.openxmlformats.org/officeDocument/2006/relationships/slideMaster" Target="../slideMasters/slideMaster2.xml" /><Relationship Id="rId2" Type="http://schemas.openxmlformats.org/officeDocument/2006/relationships/tags" Target="../tags/tag60.xml" /><Relationship Id="rId3" Type="http://schemas.openxmlformats.org/officeDocument/2006/relationships/tags" Target="../tags/tag61.xml" /><Relationship Id="rId4" Type="http://schemas.openxmlformats.org/officeDocument/2006/relationships/tags" Target="../tags/tag62.xml" /><Relationship Id="rId5" Type="http://schemas.openxmlformats.org/officeDocument/2006/relationships/tags" Target="../tags/tag63.xml" /><Relationship Id="rId6" Type="http://schemas.openxmlformats.org/officeDocument/2006/relationships/tags" Target="../tags/tag64.xml" /><Relationship Id="rId7" Type="http://schemas.openxmlformats.org/officeDocument/2006/relationships/tags" Target="../tags/tag65.xml" /><Relationship Id="rId8" Type="http://schemas.openxmlformats.org/officeDocument/2006/relationships/tags" Target="../tags/tag66.xml" /><Relationship Id="rId9" Type="http://schemas.openxmlformats.org/officeDocument/2006/relationships/tags" Target="../tags/tag67.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68.xml"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tags" Target="../tags/tag74.xml" /><Relationship Id="rId8" Type="http://schemas.openxmlformats.org/officeDocument/2006/relationships/tags" Target="../tags/tag75.xml" /><Relationship Id="rId9"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tags" Target="../tags/tag82.xml" /><Relationship Id="rId8"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83.xml" /><Relationship Id="rId10" Type="http://schemas.openxmlformats.org/officeDocument/2006/relationships/slideMaster" Target="../slideMasters/slideMaster2.xml" /><Relationship Id="rId2" Type="http://schemas.openxmlformats.org/officeDocument/2006/relationships/tags" Target="../tags/tag84.xml" /><Relationship Id="rId3" Type="http://schemas.openxmlformats.org/officeDocument/2006/relationships/tags" Target="../tags/tag85.xml" /><Relationship Id="rId4" Type="http://schemas.openxmlformats.org/officeDocument/2006/relationships/tags" Target="../tags/tag86.xml" /><Relationship Id="rId5" Type="http://schemas.openxmlformats.org/officeDocument/2006/relationships/tags" Target="../tags/tag87.xml" /><Relationship Id="rId6" Type="http://schemas.openxmlformats.org/officeDocument/2006/relationships/tags" Target="../tags/tag88.xml" /><Relationship Id="rId7" Type="http://schemas.openxmlformats.org/officeDocument/2006/relationships/tags" Target="../tags/tag89.xml" /><Relationship Id="rId8" Type="http://schemas.openxmlformats.org/officeDocument/2006/relationships/tags" Target="../tags/tag90.xml" /><Relationship Id="rId9" Type="http://schemas.openxmlformats.org/officeDocument/2006/relationships/tags" Target="../tags/tag91.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92.xml" /><Relationship Id="rId2" Type="http://schemas.openxmlformats.org/officeDocument/2006/relationships/tags" Target="../tags/tag93.xml" /><Relationship Id="rId3" Type="http://schemas.openxmlformats.org/officeDocument/2006/relationships/tags" Target="../tags/tag94.xml" /><Relationship Id="rId4" Type="http://schemas.openxmlformats.org/officeDocument/2006/relationships/tags" Target="../tags/tag95.xml" /><Relationship Id="rId5" Type="http://schemas.openxmlformats.org/officeDocument/2006/relationships/tags" Target="../tags/tag96.xml" /><Relationship Id="rId6" Type="http://schemas.openxmlformats.org/officeDocument/2006/relationships/tags" Target="../tags/tag97.xml" /><Relationship Id="rId7"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98.xml" /><Relationship Id="rId2" Type="http://schemas.openxmlformats.org/officeDocument/2006/relationships/tags" Target="../tags/tag99.xml" /><Relationship Id="rId3" Type="http://schemas.openxmlformats.org/officeDocument/2006/relationships/tags" Target="../tags/tag100.xml" /><Relationship Id="rId4" Type="http://schemas.openxmlformats.org/officeDocument/2006/relationships/tags" Target="../tags/tag101.xml" /><Relationship Id="rId5" Type="http://schemas.openxmlformats.org/officeDocument/2006/relationships/tags" Target="../tags/tag102.xml" /><Relationship Id="rId6" Type="http://schemas.openxmlformats.org/officeDocument/2006/relationships/tags" Target="../tags/tag103.xml" /><Relationship Id="rId7" Type="http://schemas.openxmlformats.org/officeDocument/2006/relationships/tags" Target="../tags/tag104.xml" /><Relationship Id="rId8" Type="http://schemas.openxmlformats.org/officeDocument/2006/relationships/tags" Target="../tags/tag105.xml" /><Relationship Id="rId9"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106.xml" /><Relationship Id="rId10" Type="http://schemas.openxmlformats.org/officeDocument/2006/relationships/slideMaster" Target="../slideMasters/slideMaster2.xml" /><Relationship Id="rId2" Type="http://schemas.openxmlformats.org/officeDocument/2006/relationships/tags" Target="../tags/tag107.xml" /><Relationship Id="rId3" Type="http://schemas.openxmlformats.org/officeDocument/2006/relationships/tags" Target="../tags/tag108.xml" /><Relationship Id="rId4" Type="http://schemas.openxmlformats.org/officeDocument/2006/relationships/tags" Target="../tags/tag109.xml"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tags" Target="../tags/tag113.xml" /><Relationship Id="rId9" Type="http://schemas.openxmlformats.org/officeDocument/2006/relationships/tags" Target="../tags/tag114.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115.xml" /><Relationship Id="rId2" Type="http://schemas.openxmlformats.org/officeDocument/2006/relationships/tags" Target="../tags/tag116.xml" /><Relationship Id="rId3" Type="http://schemas.openxmlformats.org/officeDocument/2006/relationships/tags" Target="../tags/tag117.xml" /><Relationship Id="rId4" Type="http://schemas.openxmlformats.org/officeDocument/2006/relationships/tags" Target="../tags/tag118.xml" /><Relationship Id="rId5" Type="http://schemas.openxmlformats.org/officeDocument/2006/relationships/tags" Target="../tags/tag119.xml" /><Relationship Id="rId6" Type="http://schemas.openxmlformats.org/officeDocument/2006/relationships/tags" Target="../tags/tag120.xml" /><Relationship Id="rId7" Type="http://schemas.openxmlformats.org/officeDocument/2006/relationships/tags" Target="../tags/tag121.xml" /><Relationship Id="rId8" Type="http://schemas.openxmlformats.org/officeDocument/2006/relationships/tags" Target="../tags/tag122.xml" /><Relationship Id="rId9" Type="http://schemas.openxmlformats.org/officeDocument/2006/relationships/slideMaster" Target="../slideMasters/slideMaster2.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123.xml" /><Relationship Id="rId10" Type="http://schemas.openxmlformats.org/officeDocument/2006/relationships/slideMaster" Target="../slideMasters/slideMaster2.xml" /><Relationship Id="rId2" Type="http://schemas.openxmlformats.org/officeDocument/2006/relationships/tags" Target="../tags/tag124.xml" /><Relationship Id="rId3" Type="http://schemas.openxmlformats.org/officeDocument/2006/relationships/tags" Target="../tags/tag125.xml" /><Relationship Id="rId4" Type="http://schemas.openxmlformats.org/officeDocument/2006/relationships/tags" Target="../tags/tag126.xml" /><Relationship Id="rId5" Type="http://schemas.openxmlformats.org/officeDocument/2006/relationships/tags" Target="../tags/tag127.xml" /><Relationship Id="rId6" Type="http://schemas.openxmlformats.org/officeDocument/2006/relationships/tags" Target="../tags/tag128.xml" /><Relationship Id="rId7" Type="http://schemas.openxmlformats.org/officeDocument/2006/relationships/tags" Target="../tags/tag129.xml" /><Relationship Id="rId8" Type="http://schemas.openxmlformats.org/officeDocument/2006/relationships/tags" Target="../tags/tag130.xml" /><Relationship Id="rId9" Type="http://schemas.openxmlformats.org/officeDocument/2006/relationships/tags" Target="../tags/tag131.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32.xml" /><Relationship Id="rId10" Type="http://schemas.openxmlformats.org/officeDocument/2006/relationships/tags" Target="../tags/tag141.xml" /><Relationship Id="rId11" Type="http://schemas.openxmlformats.org/officeDocument/2006/relationships/tags" Target="../tags/tag142.xml" /><Relationship Id="rId12" Type="http://schemas.openxmlformats.org/officeDocument/2006/relationships/slideMaster" Target="../slideMasters/slideMaster2.xml" /><Relationship Id="rId2" Type="http://schemas.openxmlformats.org/officeDocument/2006/relationships/tags" Target="../tags/tag133.xml" /><Relationship Id="rId3" Type="http://schemas.openxmlformats.org/officeDocument/2006/relationships/tags" Target="../tags/tag134.xml" /><Relationship Id="rId4" Type="http://schemas.openxmlformats.org/officeDocument/2006/relationships/tags" Target="../tags/tag135.xml" /><Relationship Id="rId5" Type="http://schemas.openxmlformats.org/officeDocument/2006/relationships/tags" Target="../tags/tag136.xml" /><Relationship Id="rId6" Type="http://schemas.openxmlformats.org/officeDocument/2006/relationships/tags" Target="../tags/tag137.xml" /><Relationship Id="rId7" Type="http://schemas.openxmlformats.org/officeDocument/2006/relationships/tags" Target="../tags/tag138.xml" /><Relationship Id="rId8" Type="http://schemas.openxmlformats.org/officeDocument/2006/relationships/tags" Target="../tags/tag139.xml" /><Relationship Id="rId9" Type="http://schemas.openxmlformats.org/officeDocument/2006/relationships/tags" Target="../tags/tag140.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43.xml" /><Relationship Id="rId2" Type="http://schemas.openxmlformats.org/officeDocument/2006/relationships/tags" Target="../tags/tag144.xml" /><Relationship Id="rId3" Type="http://schemas.openxmlformats.org/officeDocument/2006/relationships/tags" Target="../tags/tag145.xml" /><Relationship Id="rId4" Type="http://schemas.openxmlformats.org/officeDocument/2006/relationships/tags" Target="../tags/tag146.xml" /><Relationship Id="rId5" Type="http://schemas.openxmlformats.org/officeDocument/2006/relationships/tags" Target="../tags/tag147.xml" /><Relationship Id="rId6" Type="http://schemas.openxmlformats.org/officeDocument/2006/relationships/tags" Target="../tags/tag148.xml" /><Relationship Id="rId7" Type="http://schemas.openxmlformats.org/officeDocument/2006/relationships/tags" Target="../tags/tag149.xml" /><Relationship Id="rId8" Type="http://schemas.openxmlformats.org/officeDocument/2006/relationships/tags" Target="../tags/tag150.xml" /><Relationship Id="rId9"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81B23BF-9C7A-48E4-A9BF-8A4CA36676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610F1F-5697-4CF2-A397-40C02009F0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A431647-C2A9-4A93-A182-16E1AEB9BA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EB7995F-A9B6-42A4-80A9-A57A8A0C37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900DBEE-FA04-4475-91D9-412C25593F6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2EB8FD9-D20C-4A7E-9D2C-087D54BCD4A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A82CBEC-BB91-4FE8-93DA-57F423B1D3D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DEC6A06-96C7-43C8-BEE1-FE061F73F6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E29EE6B-001F-434C-AA63-111F6073F8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CD64B5-BB7E-46D5-B39D-9FF32AAAAC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B638FF-EA74-4A8A-A30A-58E6960173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sp>
        <p:nvSpPr>
          <p:cNvPr id="16" name="日期占位符 15"/>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2"/>
            </p:custDataLst>
          </p:nvPr>
        </p:nvSpPr>
        <p:spPr/>
        <p:txBody>
          <a:bodyPr/>
          <a:lstStyle/>
          <a:p>
            <a:endParaRPr lang="zh-CN" altLang="en-US"/>
          </a:p>
        </p:txBody>
      </p:sp>
      <p:sp>
        <p:nvSpPr>
          <p:cNvPr id="18" name="灯片编号占位符 17"/>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
        <p:nvSpPr>
          <p:cNvPr id="2" name="标题 1"/>
          <p:cNvSpPr>
            <a:spLocks noGrp="1"/>
          </p:cNvSpPr>
          <p:nvPr>
            <p:ph type="ctrTitle" hasCustomPrompt="1"/>
            <p:custDataLst>
              <p:tags r:id="rId4"/>
            </p:custDataLst>
          </p:nvPr>
        </p:nvSpPr>
        <p:spPr>
          <a:xfrm>
            <a:off x="2390140" y="1855881"/>
            <a:ext cx="7412355" cy="1611630"/>
          </a:xfrm>
        </p:spPr>
        <p:txBody>
          <a:bodyPr lIns="90000" tIns="46800" rIns="90000" bIns="46800" anchor="b" anchorCtr="0">
            <a:normAutofit/>
          </a:bodyPr>
          <a:lstStyle>
            <a:lvl1pPr algn="ctr" eaLnBrk="1" fontAlgn="auto" latinLnBrk="0" hangingPunct="1">
              <a:defRPr sz="8600" b="0" u="none" strike="noStrike" kern="1200" cap="none" spc="0" normalizeH="0" baseline="0">
                <a:solidFill>
                  <a:schemeClr val="bg1"/>
                </a:solidFill>
                <a:uFillTx/>
                <a:latin typeface="Arial" pitchFamily="34" charset="0"/>
                <a:ea typeface="汉仪旗黑-85S" panose="00020600040101010101" pitchFamily="18" charset="-122"/>
              </a:defRPr>
            </a:lvl1pPr>
          </a:lstStyle>
          <a:p>
            <a:r>
              <a:rPr lang="zh-CN" altLang="en-US"/>
              <a:t>编辑标题</a:t>
            </a:r>
            <a:endParaRPr lang="zh-CN" altLang="en-US"/>
          </a:p>
        </p:txBody>
      </p:sp>
      <p:sp>
        <p:nvSpPr>
          <p:cNvPr id="3" name="副标题 2"/>
          <p:cNvSpPr>
            <a:spLocks noGrp="1"/>
          </p:cNvSpPr>
          <p:nvPr>
            <p:ph type="subTitle" idx="1" hasCustomPrompt="1"/>
            <p:custDataLst>
              <p:tags r:id="rId5"/>
            </p:custDataLst>
          </p:nvPr>
        </p:nvSpPr>
        <p:spPr>
          <a:xfrm>
            <a:off x="2378736" y="4062016"/>
            <a:ext cx="7412224" cy="950984"/>
          </a:xfrm>
        </p:spPr>
        <p:txBody>
          <a:bodyPr lIns="90000" tIns="46800" rIns="90000" bIns="46800">
            <a:normAutofit/>
          </a:bodyPr>
          <a:lstStyle>
            <a:lvl1pPr marL="0" indent="0" algn="ctr" eaLnBrk="1" fontAlgn="auto" latinLnBrk="0" hangingPunct="1">
              <a:lnSpc>
                <a:spcPct val="100000"/>
              </a:lnSpc>
              <a:buNone/>
              <a:defRPr sz="2000" u="none" strike="noStrike" kern="1200" cap="none" spc="0" normalizeH="0" baseline="0">
                <a:solidFill>
                  <a:schemeClr val="bg1"/>
                </a:solidFill>
                <a:uFillTx/>
                <a:latin typeface="Arial"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endParaRPr lang="zh-CN" altLang="en-US"/>
          </a:p>
        </p:txBody>
      </p:sp>
      <p:sp>
        <p:nvSpPr>
          <p:cNvPr id="5" name="文本占位符 4"/>
          <p:cNvSpPr>
            <a:spLocks noGrp="1"/>
          </p:cNvSpPr>
          <p:nvPr>
            <p:ph type="body" sz="quarter" idx="13" hasCustomPrompt="1"/>
            <p:custDataLst>
              <p:tags r:id="rId6"/>
            </p:custDataLst>
          </p:nvPr>
        </p:nvSpPr>
        <p:spPr>
          <a:xfrm>
            <a:off x="2602432" y="6129059"/>
            <a:ext cx="2898775" cy="434975"/>
          </a:xfrm>
        </p:spPr>
        <p:txBody>
          <a:bodyPr/>
          <a:lstStyle>
            <a:lvl1pPr marL="0" indent="0" algn="ctr" eaLnBrk="1" fontAlgn="auto" latinLnBrk="0" hangingPunct="1">
              <a:lnSpc>
                <a:spcPct val="100000"/>
              </a:lnSpc>
              <a:buNone/>
              <a:defRPr sz="1400" u="none" strike="noStrike" kern="1200" cap="none" spc="150" normalizeH="0">
                <a:solidFill>
                  <a:schemeClr val="bg1"/>
                </a:solidFill>
                <a:uFillTx/>
                <a:latin typeface="Arial" pitchFamily="34" charset="0"/>
              </a:defRPr>
            </a:lvl1pPr>
          </a:lstStyle>
          <a:p>
            <a:pPr lvl="0"/>
            <a:r>
              <a:rPr lang="zh-CN" altLang="en-US"/>
              <a:t>编辑文本</a:t>
            </a:r>
            <a:endParaRPr lang="zh-CN" altLang="en-US"/>
          </a:p>
        </p:txBody>
      </p:sp>
      <p:sp>
        <p:nvSpPr>
          <p:cNvPr id="19" name="文本占位符 5"/>
          <p:cNvSpPr>
            <a:spLocks noGrp="1"/>
          </p:cNvSpPr>
          <p:nvPr>
            <p:ph type="body" sz="quarter" idx="14" hasCustomPrompt="1"/>
            <p:custDataLst>
              <p:tags r:id="rId7"/>
            </p:custDataLst>
          </p:nvPr>
        </p:nvSpPr>
        <p:spPr>
          <a:xfrm>
            <a:off x="6676174" y="6128796"/>
            <a:ext cx="2601641" cy="434975"/>
          </a:xfrm>
        </p:spPr>
        <p:txBody>
          <a:bodyPr/>
          <a:lstStyle>
            <a:lvl1pPr marL="0" indent="0" algn="ctr" eaLnBrk="1" fontAlgn="auto" latinLnBrk="0" hangingPunct="1">
              <a:lnSpc>
                <a:spcPct val="100000"/>
              </a:lnSpc>
              <a:buNone/>
              <a:defRPr sz="1400" u="none" strike="noStrike" kern="1200" cap="none" spc="150" normalizeH="0">
                <a:solidFill>
                  <a:schemeClr val="bg1"/>
                </a:solidFill>
                <a:uFillTx/>
                <a:latin typeface="Arial" pitchFamily="34" charset="0"/>
              </a:defRPr>
            </a:lvl1pPr>
          </a:lstStyle>
          <a:p>
            <a:pPr lvl="0"/>
            <a:r>
              <a:rPr lang="zh-CN" altLang="en-US"/>
              <a:t>编辑文本</a:t>
            </a:r>
            <a:endParaRPr lang="zh-CN" altLang="en-US"/>
          </a:p>
        </p:txBody>
      </p:sp>
      <p:sp>
        <p:nvSpPr>
          <p:cNvPr id="13" name="矩形 12"/>
          <p:cNvSpPr/>
          <p:nvPr userDrawn="1">
            <p:custDataLst>
              <p:tags r:id="rId8"/>
            </p:custDataLst>
          </p:nvPr>
        </p:nvSpPr>
        <p:spPr>
          <a:xfrm>
            <a:off x="0" y="2455545"/>
            <a:ext cx="186055" cy="196405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 name="矩形 13"/>
          <p:cNvSpPr/>
          <p:nvPr userDrawn="1">
            <p:custDataLst>
              <p:tags r:id="rId9"/>
            </p:custDataLst>
          </p:nvPr>
        </p:nvSpPr>
        <p:spPr>
          <a:xfrm>
            <a:off x="12014200" y="2455545"/>
            <a:ext cx="186055" cy="196405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 name="矩形 14"/>
          <p:cNvSpPr/>
          <p:nvPr userDrawn="1">
            <p:custDataLst>
              <p:tags r:id="rId10"/>
            </p:custDataLst>
          </p:nvPr>
        </p:nvSpPr>
        <p:spPr>
          <a:xfrm>
            <a:off x="1056000" y="1039495"/>
            <a:ext cx="10080000" cy="4811395"/>
          </a:xfrm>
          <a:prstGeom prst="rect">
            <a:avLst/>
          </a:prstGeom>
          <a:noFill/>
          <a:ln w="762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cxnSp>
        <p:nvCxnSpPr>
          <p:cNvPr id="20" name="直接连接符 19"/>
          <p:cNvCxnSpPr/>
          <p:nvPr userDrawn="1">
            <p:custDataLst>
              <p:tags r:id="rId11"/>
            </p:custDataLst>
          </p:nvPr>
        </p:nvCxnSpPr>
        <p:spPr>
          <a:xfrm>
            <a:off x="5630545" y="3785856"/>
            <a:ext cx="931545"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0" y="2455334"/>
            <a:ext cx="12200466" cy="1964266"/>
            <a:chOff x="0" y="2455334"/>
            <a:chExt cx="12200466" cy="1964266"/>
          </a:xfrm>
        </p:grpSpPr>
        <p:sp>
          <p:nvSpPr>
            <p:cNvPr id="7" name="矩形 6"/>
            <p:cNvSpPr/>
            <p:nvPr userDrawn="1">
              <p:custDataLst>
                <p:tags r:id="rId2"/>
              </p:custDataLst>
            </p:nvPr>
          </p:nvSpPr>
          <p:spPr>
            <a:xfrm>
              <a:off x="0" y="2455334"/>
              <a:ext cx="186267"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矩形 7"/>
            <p:cNvSpPr/>
            <p:nvPr userDrawn="1">
              <p:custDataLst>
                <p:tags r:id="rId3"/>
              </p:custDataLst>
            </p:nvPr>
          </p:nvSpPr>
          <p:spPr>
            <a:xfrm>
              <a:off x="12014199" y="2455334"/>
              <a:ext cx="186267"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title"/>
            <p:custDataLst>
              <p:tags r:id="rId4"/>
            </p:custDataLst>
          </p:nvPr>
        </p:nvSpPr>
        <p:spPr>
          <a:xfrm>
            <a:off x="669882" y="443234"/>
            <a:ext cx="10852237" cy="441964"/>
          </a:xfrm>
        </p:spPr>
        <p:txBody>
          <a:bodyPr vert="horz" lIns="101600" tIns="38100" rIns="76200" bIns="38100" rtlCol="0" anchor="t" anchorCtr="0">
            <a:no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solidFill>
                  <a:schemeClr val="bg1"/>
                </a:solidFill>
                <a:uFillTx/>
                <a:latin typeface="微软雅黑"/>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5"/>
            </p:custDataLst>
          </p:nvPr>
        </p:nvSpPr>
        <p:spPr>
          <a:xfrm>
            <a:off x="669882" y="952508"/>
            <a:ext cx="10852237" cy="5388907"/>
          </a:xfrm>
        </p:spPr>
        <p:txBody>
          <a:bodyPr vert="horz" lIns="101600" tIns="0" rIns="82550" bIns="0" rtlCol="0">
            <a:no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bg1"/>
                </a:solidFill>
                <a:uFillTx/>
                <a:latin typeface="微软雅黑"/>
                <a:ea typeface="微软雅黑"/>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bg1"/>
                </a:solidFill>
                <a:uFillTx/>
                <a:latin typeface="微软雅黑"/>
                <a:ea typeface="微软雅黑"/>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bg1"/>
                </a:solidFill>
                <a:uFillTx/>
                <a:latin typeface="微软雅黑"/>
                <a:ea typeface="微软雅黑"/>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bg1"/>
                </a:solidFill>
                <a:uFillTx/>
                <a:latin typeface="微软雅黑"/>
                <a:ea typeface="微软雅黑"/>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bg1"/>
                </a:solidFill>
                <a:uFillTx/>
                <a:latin typeface="微软雅黑"/>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6"/>
            </p:custDataLst>
          </p:nvPr>
        </p:nvSpPr>
        <p:spPr/>
        <p:txBody>
          <a:bodyPr/>
          <a:lstStyle>
            <a:lvl1pPr>
              <a:lnSpc>
                <a:spcPct val="120000"/>
              </a:lnSpc>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7"/>
            </p:custDataLst>
          </p:nvPr>
        </p:nvSpPr>
        <p:spPr/>
        <p:txBody>
          <a:bodyPr/>
          <a:lstStyle>
            <a:lvl1pPr>
              <a:lnSpc>
                <a:spcPct val="120000"/>
              </a:lnSpc>
              <a:defRPr/>
            </a:lvl1pPr>
          </a:lstStyle>
          <a:p>
            <a:endParaRPr lang="zh-CN" altLang="en-US"/>
          </a:p>
        </p:txBody>
      </p:sp>
      <p:sp>
        <p:nvSpPr>
          <p:cNvPr id="6" name="灯片编号占位符 5"/>
          <p:cNvSpPr>
            <a:spLocks noGrp="1"/>
          </p:cNvSpPr>
          <p:nvPr>
            <p:ph type="sldNum" sz="quarter" idx="12"/>
            <p:custDataLst>
              <p:tags r:id="rId8"/>
            </p:custDataLst>
          </p:nvPr>
        </p:nvSpPr>
        <p:spPr/>
        <p:txBody>
          <a:bodyPr/>
          <a:lstStyle>
            <a:lvl1pPr>
              <a:lnSpc>
                <a:spcPct val="120000"/>
              </a:lnSpc>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bg>
      <p:bgPr>
        <a:solidFill>
          <a:schemeClr val="bg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0" y="1464734"/>
            <a:ext cx="8822958" cy="2166694"/>
            <a:chOff x="0" y="1464734"/>
            <a:chExt cx="8822958" cy="2166694"/>
          </a:xfrm>
        </p:grpSpPr>
        <p:sp>
          <p:nvSpPr>
            <p:cNvPr id="7" name="矩形 6"/>
            <p:cNvSpPr/>
            <p:nvPr>
              <p:custDataLst>
                <p:tags r:id="rId2"/>
              </p:custDataLst>
            </p:nvPr>
          </p:nvSpPr>
          <p:spPr>
            <a:xfrm>
              <a:off x="0" y="1464734"/>
              <a:ext cx="186267"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矩形 7"/>
            <p:cNvSpPr/>
            <p:nvPr>
              <p:custDataLst>
                <p:tags r:id="rId3"/>
              </p:custDataLst>
            </p:nvPr>
          </p:nvSpPr>
          <p:spPr>
            <a:xfrm>
              <a:off x="6365508" y="1501730"/>
              <a:ext cx="2457450" cy="21296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PA_形状 1361"/>
            <p:cNvSpPr/>
            <p:nvPr>
              <p:custDataLst>
                <p:tags r:id="rId4"/>
              </p:custDataLst>
            </p:nvPr>
          </p:nvSpPr>
          <p:spPr>
            <a:xfrm flipV="1">
              <a:off x="659928" y="3431980"/>
              <a:ext cx="3700722" cy="2149"/>
            </a:xfrm>
            <a:prstGeom prst="line">
              <a:avLst/>
            </a:prstGeom>
            <a:ln>
              <a:solidFill>
                <a:schemeClr val="bg1"/>
              </a:solidFill>
              <a:miter/>
            </a:ln>
          </p:spPr>
          <p:txBody>
            <a:bodyPr lIns="22860" rIns="2286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900">
                <a:solidFill>
                  <a:srgbClr val="262626"/>
                </a:solidFill>
                <a:latin typeface="Century Gothic" panose="020b0502020202020204" pitchFamily="34" charset="0"/>
              </a:endParaRPr>
            </a:p>
          </p:txBody>
        </p:sp>
      </p:grpSp>
      <p:sp>
        <p:nvSpPr>
          <p:cNvPr id="4" name="日期占位符 3"/>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2" name="标题 1"/>
          <p:cNvSpPr>
            <a:spLocks noGrp="1"/>
          </p:cNvSpPr>
          <p:nvPr>
            <p:ph type="title" hasCustomPrompt="1"/>
            <p:custDataLst>
              <p:tags r:id="rId8"/>
            </p:custDataLst>
          </p:nvPr>
        </p:nvSpPr>
        <p:spPr>
          <a:xfrm>
            <a:off x="713318" y="2488402"/>
            <a:ext cx="5538800" cy="796000"/>
          </a:xfrm>
        </p:spPr>
        <p:txBody>
          <a:bodyPr lIns="90000" tIns="46800" rIns="90000" bIns="46800" anchor="b" anchorCtr="0">
            <a:normAutofit/>
          </a:bodyPr>
          <a:lstStyle>
            <a:lvl1pPr>
              <a:defRPr sz="4000" u="none" strike="noStrike" kern="1200" cap="none" spc="0" normalizeH="0" baseline="0">
                <a:solidFill>
                  <a:schemeClr val="bg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9"/>
            </p:custDataLst>
          </p:nvPr>
        </p:nvSpPr>
        <p:spPr>
          <a:xfrm>
            <a:off x="713318" y="3812341"/>
            <a:ext cx="3776400" cy="1342949"/>
          </a:xfrm>
        </p:spPr>
        <p:txBody>
          <a:bodyPr lIns="90000" tIns="46800" rIns="90000" bIns="46800">
            <a:normAutofit/>
          </a:bodyPr>
          <a:lstStyle>
            <a:lvl1pPr marL="0" indent="0" eaLnBrk="1" fontAlgn="auto" latinLnBrk="0" hangingPunct="1">
              <a:lnSpc>
                <a:spcPct val="130000"/>
              </a:lnSpc>
              <a:buNone/>
              <a:defRPr kumimoji="0" lang="zh-CN" altLang="en-US" sz="1800" b="0" i="0" u="none" strike="noStrike" kern="1200" cap="none" spc="0" normalizeH="0" baseline="0" noProof="1">
                <a:solidFill>
                  <a:schemeClr val="bg1"/>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0" y="2455334"/>
            <a:ext cx="12200466" cy="1964266"/>
            <a:chOff x="0" y="2455334"/>
            <a:chExt cx="12200466" cy="1964266"/>
          </a:xfrm>
        </p:grpSpPr>
        <p:sp>
          <p:nvSpPr>
            <p:cNvPr id="8" name="矩形 7"/>
            <p:cNvSpPr/>
            <p:nvPr userDrawn="1">
              <p:custDataLst>
                <p:tags r:id="rId2"/>
              </p:custDataLst>
            </p:nvPr>
          </p:nvSpPr>
          <p:spPr>
            <a:xfrm>
              <a:off x="0" y="2455334"/>
              <a:ext cx="186267"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矩形 8"/>
            <p:cNvSpPr/>
            <p:nvPr userDrawn="1">
              <p:custDataLst>
                <p:tags r:id="rId3"/>
              </p:custDataLst>
            </p:nvPr>
          </p:nvSpPr>
          <p:spPr>
            <a:xfrm>
              <a:off x="12014199" y="2455334"/>
              <a:ext cx="186267"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title"/>
            <p:custDataLst>
              <p:tags r:id="rId4"/>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bg1"/>
                </a:solidFill>
                <a:uFillTx/>
                <a:latin typeface="微软雅黑"/>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5"/>
            </p:custDataLst>
          </p:nvPr>
        </p:nvSpPr>
        <p:spPr>
          <a:xfrm>
            <a:off x="669930" y="952508"/>
            <a:ext cx="5283242" cy="5388907"/>
          </a:xfrm>
        </p:spPr>
        <p:txBody>
          <a:bodyPr vert="horz" lIns="101600" tIns="0" rIns="82550" bIns="0" rtlCol="0">
            <a:no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bg1"/>
                </a:solidFill>
                <a:uFillTx/>
                <a:latin typeface="微软雅黑"/>
                <a:ea typeface="微软雅黑"/>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bg1"/>
                </a:solidFill>
                <a:uFillTx/>
                <a:latin typeface="微软雅黑"/>
                <a:ea typeface="微软雅黑"/>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bg1"/>
                </a:solidFill>
                <a:uFillTx/>
                <a:latin typeface="微软雅黑"/>
                <a:ea typeface="微软雅黑"/>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bg1"/>
                </a:solidFill>
                <a:uFillTx/>
                <a:latin typeface="微软雅黑"/>
                <a:ea typeface="微软雅黑"/>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bg1"/>
                </a:solidFill>
                <a:uFillTx/>
                <a:latin typeface="微软雅黑"/>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6"/>
            </p:custDataLst>
          </p:nvPr>
        </p:nvSpPr>
        <p:spPr>
          <a:xfrm>
            <a:off x="6238877" y="952508"/>
            <a:ext cx="5283242" cy="5388907"/>
          </a:xfrm>
        </p:spPr>
        <p:txBody>
          <a:bodyPr>
            <a:noAutofit/>
          </a:bodyPr>
          <a:lstStyle>
            <a:lvl1pPr>
              <a:lnSpc>
                <a:spcPct val="120000"/>
              </a:lnSpc>
              <a:defRPr sz="1600" baseline="0">
                <a:solidFill>
                  <a:schemeClr val="bg1"/>
                </a:solidFill>
                <a:latin typeface="微软雅黑"/>
                <a:ea typeface="微软雅黑"/>
              </a:defRPr>
            </a:lvl1pPr>
            <a:lvl2pPr>
              <a:lnSpc>
                <a:spcPct val="120000"/>
              </a:lnSpc>
              <a:defRPr sz="1600" baseline="0">
                <a:solidFill>
                  <a:schemeClr val="bg1"/>
                </a:solidFill>
                <a:latin typeface="微软雅黑"/>
                <a:ea typeface="微软雅黑"/>
              </a:defRPr>
            </a:lvl2pPr>
            <a:lvl3pPr>
              <a:lnSpc>
                <a:spcPct val="120000"/>
              </a:lnSpc>
              <a:defRPr sz="1600" baseline="0">
                <a:solidFill>
                  <a:schemeClr val="bg1"/>
                </a:solidFill>
                <a:latin typeface="微软雅黑"/>
                <a:ea typeface="微软雅黑"/>
              </a:defRPr>
            </a:lvl3pPr>
            <a:lvl4pPr>
              <a:lnSpc>
                <a:spcPct val="120000"/>
              </a:lnSpc>
              <a:defRPr sz="1600" baseline="0">
                <a:solidFill>
                  <a:schemeClr val="bg1"/>
                </a:solidFill>
                <a:latin typeface="微软雅黑"/>
                <a:ea typeface="微软雅黑"/>
              </a:defRPr>
            </a:lvl4pPr>
            <a:lvl5pPr>
              <a:lnSpc>
                <a:spcPct val="120000"/>
              </a:lnSpc>
              <a:defRPr sz="1600" baseline="0">
                <a:solidFill>
                  <a:schemeClr val="bg1"/>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7"/>
            </p:custDataLst>
          </p:nvPr>
        </p:nvSpPr>
        <p:spPr/>
        <p:txBody>
          <a:bodyPr/>
          <a:lstStyle>
            <a:lvl1pPr>
              <a:lnSpc>
                <a:spcPct val="120000"/>
              </a:lnSpc>
              <a:defRPr/>
            </a:lvl1p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8"/>
            </p:custDataLst>
          </p:nvPr>
        </p:nvSpPr>
        <p:spPr/>
        <p:txBody>
          <a:bodyPr/>
          <a:lstStyle>
            <a:lvl1pPr>
              <a:lnSpc>
                <a:spcPct val="120000"/>
              </a:lnSpc>
              <a:defRPr/>
            </a:lvl1pPr>
          </a:lstStyle>
          <a:p>
            <a:endParaRPr lang="zh-CN" altLang="en-US"/>
          </a:p>
        </p:txBody>
      </p:sp>
      <p:sp>
        <p:nvSpPr>
          <p:cNvPr id="7" name="灯片编号占位符 6"/>
          <p:cNvSpPr>
            <a:spLocks noGrp="1"/>
          </p:cNvSpPr>
          <p:nvPr>
            <p:ph type="sldNum" sz="quarter" idx="12"/>
            <p:custDataLst>
              <p:tags r:id="rId9"/>
            </p:custDataLst>
          </p:nvPr>
        </p:nvSpPr>
        <p:spPr/>
        <p:txBody>
          <a:bodyPr/>
          <a:lstStyle>
            <a:lvl1pPr>
              <a:lnSpc>
                <a:spcPct val="120000"/>
              </a:lnSpc>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grpSp>
        <p:nvGrpSpPr>
          <p:cNvPr id="12" name="组合 11"/>
          <p:cNvGrpSpPr/>
          <p:nvPr userDrawn="1">
            <p:custDataLst>
              <p:tags r:id="rId1"/>
            </p:custDataLst>
          </p:nvPr>
        </p:nvGrpSpPr>
        <p:grpSpPr>
          <a:xfrm>
            <a:off x="0" y="2455334"/>
            <a:ext cx="12200466" cy="1964266"/>
            <a:chOff x="0" y="2455334"/>
            <a:chExt cx="12200466" cy="1964266"/>
          </a:xfrm>
        </p:grpSpPr>
        <p:sp>
          <p:nvSpPr>
            <p:cNvPr id="10" name="矩形 9"/>
            <p:cNvSpPr/>
            <p:nvPr userDrawn="1">
              <p:custDataLst>
                <p:tags r:id="rId2"/>
              </p:custDataLst>
            </p:nvPr>
          </p:nvSpPr>
          <p:spPr>
            <a:xfrm>
              <a:off x="0" y="2455334"/>
              <a:ext cx="186267"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 name="矩形 10"/>
            <p:cNvSpPr/>
            <p:nvPr userDrawn="1">
              <p:custDataLst>
                <p:tags r:id="rId3"/>
              </p:custDataLst>
            </p:nvPr>
          </p:nvSpPr>
          <p:spPr>
            <a:xfrm>
              <a:off x="12014199" y="2455334"/>
              <a:ext cx="186267"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title"/>
            <p:custDataLst>
              <p:tags r:id="rId4"/>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bg1"/>
                </a:solidFill>
                <a:uFillTx/>
                <a:latin typeface="微软雅黑"/>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5"/>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20000"/>
              </a:lnSpc>
              <a:spcAft>
                <a:spcPct val="0"/>
              </a:spcAft>
              <a:buNone/>
              <a:defRPr sz="2000" b="0" u="none" strike="noStrike" kern="1200" cap="none" spc="200" normalizeH="0" baseline="0">
                <a:solidFill>
                  <a:schemeClr val="bg1"/>
                </a:solidFill>
                <a:uFillTx/>
                <a:latin typeface="微软雅黑"/>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6"/>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bg1"/>
                </a:solidFill>
                <a:uFillTx/>
                <a:latin typeface="微软雅黑"/>
                <a:ea typeface="微软雅黑"/>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bg1"/>
                </a:solidFill>
                <a:uFillTx/>
                <a:latin typeface="微软雅黑"/>
                <a:ea typeface="微软雅黑"/>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bg1"/>
                </a:solidFill>
                <a:uFillTx/>
                <a:latin typeface="微软雅黑"/>
                <a:ea typeface="微软雅黑"/>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bg1"/>
                </a:solidFill>
                <a:uFillTx/>
                <a:latin typeface="微软雅黑"/>
                <a:ea typeface="微软雅黑"/>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bg1"/>
                </a:solidFill>
                <a:uFillTx/>
                <a:latin typeface="微软雅黑"/>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7"/>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20000"/>
              </a:lnSpc>
              <a:spcBef>
                <a:spcPct val="0"/>
              </a:spcBef>
              <a:spcAft>
                <a:spcPct val="0"/>
              </a:spcAft>
              <a:buFont typeface="Arial" pitchFamily="34" charset="0"/>
              <a:buNone/>
              <a:defRPr kumimoji="0" lang="zh-CN" altLang="en-US" sz="2000" b="0" i="0" u="none" strike="noStrike" kern="1200" cap="none" spc="200" normalizeH="0" baseline="0" noProof="1">
                <a:solidFill>
                  <a:schemeClr val="bg1"/>
                </a:solidFill>
                <a:uFillTx/>
                <a:latin typeface="微软雅黑"/>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8"/>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bg1"/>
                </a:solidFill>
                <a:uFillTx/>
                <a:latin typeface="微软雅黑"/>
                <a:ea typeface="微软雅黑"/>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bg1"/>
                </a:solidFill>
                <a:uFillTx/>
                <a:latin typeface="微软雅黑"/>
                <a:ea typeface="微软雅黑"/>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bg1"/>
                </a:solidFill>
                <a:uFillTx/>
                <a:latin typeface="微软雅黑"/>
                <a:ea typeface="微软雅黑"/>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bg1"/>
                </a:solidFill>
                <a:uFillTx/>
                <a:latin typeface="微软雅黑"/>
                <a:ea typeface="微软雅黑"/>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bg1"/>
                </a:solidFill>
                <a:uFillTx/>
                <a:latin typeface="微软雅黑"/>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9"/>
            </p:custDataLst>
          </p:nvPr>
        </p:nvSpPr>
        <p:spPr/>
        <p:txBody>
          <a:bodyPr/>
          <a:lstStyle>
            <a:lvl1pPr>
              <a:lnSpc>
                <a:spcPct val="120000"/>
              </a:lnSpc>
              <a:defRPr/>
            </a:lvl1p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10"/>
            </p:custDataLst>
          </p:nvPr>
        </p:nvSpPr>
        <p:spPr/>
        <p:txBody>
          <a:bodyPr/>
          <a:lstStyle>
            <a:lvl1pPr>
              <a:lnSpc>
                <a:spcPct val="120000"/>
              </a:lnSpc>
              <a:defRPr/>
            </a:lvl1pPr>
          </a:lstStyle>
          <a:p>
            <a:endParaRPr lang="zh-CN" altLang="en-US"/>
          </a:p>
        </p:txBody>
      </p:sp>
      <p:sp>
        <p:nvSpPr>
          <p:cNvPr id="9" name="灯片编号占位符 8"/>
          <p:cNvSpPr>
            <a:spLocks noGrp="1"/>
          </p:cNvSpPr>
          <p:nvPr>
            <p:ph type="sldNum" sz="quarter" idx="12"/>
            <p:custDataLst>
              <p:tags r:id="rId11"/>
            </p:custDataLst>
          </p:nvPr>
        </p:nvSpPr>
        <p:spPr/>
        <p:txBody>
          <a:bodyPr/>
          <a:lstStyle>
            <a:lvl1pPr>
              <a:lnSpc>
                <a:spcPct val="120000"/>
              </a:lnSpc>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grpSp>
        <p:nvGrpSpPr>
          <p:cNvPr id="8" name="组合 7"/>
          <p:cNvGrpSpPr/>
          <p:nvPr userDrawn="1">
            <p:custDataLst>
              <p:tags r:id="rId1"/>
            </p:custDataLst>
          </p:nvPr>
        </p:nvGrpSpPr>
        <p:grpSpPr>
          <a:xfrm>
            <a:off x="0" y="2455334"/>
            <a:ext cx="12200466" cy="1964266"/>
            <a:chOff x="0" y="2455334"/>
            <a:chExt cx="12200466" cy="1964266"/>
          </a:xfrm>
        </p:grpSpPr>
        <p:sp>
          <p:nvSpPr>
            <p:cNvPr id="6" name="矩形 5"/>
            <p:cNvSpPr/>
            <p:nvPr userDrawn="1">
              <p:custDataLst>
                <p:tags r:id="rId2"/>
              </p:custDataLst>
            </p:nvPr>
          </p:nvSpPr>
          <p:spPr>
            <a:xfrm>
              <a:off x="0" y="2455334"/>
              <a:ext cx="186267"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6"/>
            <p:cNvSpPr/>
            <p:nvPr userDrawn="1">
              <p:custDataLst>
                <p:tags r:id="rId3"/>
              </p:custDataLst>
            </p:nvPr>
          </p:nvSpPr>
          <p:spPr>
            <a:xfrm>
              <a:off x="12014199" y="2455334"/>
              <a:ext cx="186267"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title"/>
            <p:custDataLst>
              <p:tags r:id="rId4"/>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bg1"/>
                </a:solidFill>
                <a:uFillTx/>
                <a:latin typeface="微软雅黑"/>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lvl1pPr>
              <a:defRPr>
                <a:solidFill>
                  <a:schemeClr val="bg1"/>
                </a:solidFill>
              </a:defRPr>
            </a:lvl1p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lvl1pPr>
              <a:defRPr>
                <a:solidFill>
                  <a:schemeClr val="bg1"/>
                </a:solidFill>
              </a:defRPr>
            </a:lvl1pPr>
          </a:lstStyle>
          <a:p>
            <a:endParaRPr lang="zh-CN" altLang="en-US"/>
          </a:p>
        </p:txBody>
      </p:sp>
      <p:sp>
        <p:nvSpPr>
          <p:cNvPr id="4" name="灯片编号占位符 3"/>
          <p:cNvSpPr>
            <a:spLocks noGrp="1"/>
          </p:cNvSpPr>
          <p:nvPr>
            <p:ph type="sldNum" sz="quarter" idx="12"/>
            <p:custDataLst>
              <p:tags r:id="rId3"/>
            </p:custDataLst>
          </p:nvPr>
        </p:nvSpPr>
        <p:spPr/>
        <p:txBody>
          <a:bodyPr/>
          <a:lstStyle>
            <a:lvl1pPr>
              <a:defRPr>
                <a:solidFill>
                  <a:schemeClr val="bg1"/>
                </a:solidFill>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0" y="2455334"/>
            <a:ext cx="12200466" cy="1964266"/>
            <a:chOff x="0" y="2455334"/>
            <a:chExt cx="12200466" cy="1964266"/>
          </a:xfrm>
        </p:grpSpPr>
        <p:sp>
          <p:nvSpPr>
            <p:cNvPr id="8" name="矩形 7"/>
            <p:cNvSpPr/>
            <p:nvPr userDrawn="1">
              <p:custDataLst>
                <p:tags r:id="rId2"/>
              </p:custDataLst>
            </p:nvPr>
          </p:nvSpPr>
          <p:spPr>
            <a:xfrm>
              <a:off x="0" y="2455334"/>
              <a:ext cx="186267"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矩形 8"/>
            <p:cNvSpPr/>
            <p:nvPr userDrawn="1">
              <p:custDataLst>
                <p:tags r:id="rId3"/>
              </p:custDataLst>
            </p:nvPr>
          </p:nvSpPr>
          <p:spPr>
            <a:xfrm>
              <a:off x="12014199" y="2455334"/>
              <a:ext cx="186267"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title"/>
            <p:custDataLst>
              <p:tags r:id="rId4"/>
            </p:custDataLst>
          </p:nvPr>
        </p:nvSpPr>
        <p:spPr>
          <a:xfrm>
            <a:off x="669930"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bg1"/>
                </a:solidFill>
                <a:uFillTx/>
                <a:latin typeface="微软雅黑"/>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5"/>
            </p:custDataLst>
          </p:nvPr>
        </p:nvSpPr>
        <p:spPr>
          <a:xfrm>
            <a:off x="669930" y="952508"/>
            <a:ext cx="5283242" cy="5388907"/>
          </a:xfrm>
        </p:spPr>
        <p:txBody>
          <a:bodyPr vert="horz" lIns="101600" tIns="0" rIns="82550" bIns="0" rtlCol="0">
            <a:noAutofit/>
          </a:bodyPr>
          <a:lstStyle>
            <a:lvl1pPr marL="0" marR="0" lvl="0" indent="0" algn="l" defTabSz="914400" rtl="0" eaLnBrk="1" fontAlgn="auto" latinLnBrk="0" hangingPunct="1">
              <a:lnSpc>
                <a:spcPct val="120000"/>
              </a:lnSpc>
              <a:spcBef>
                <a:spcPct val="0"/>
              </a:spcBef>
              <a:spcAft>
                <a:spcPts val="1000"/>
              </a:spcAft>
              <a:buFont typeface="Arial" pitchFamily="34" charset="0"/>
              <a:buNone/>
              <a:defRPr kumimoji="0" lang="zh-CN" altLang="en-US" sz="1600" b="0" i="0" u="none" strike="noStrike" kern="1200" cap="none" spc="150" normalizeH="0" baseline="0" noProof="1">
                <a:solidFill>
                  <a:schemeClr val="bg1"/>
                </a:solidFill>
                <a:uFillTx/>
                <a:latin typeface="微软雅黑"/>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6"/>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bg1"/>
                </a:solidFill>
                <a:uFillTx/>
                <a:latin typeface="微软雅黑"/>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7"/>
            </p:custDataLst>
          </p:nvPr>
        </p:nvSpPr>
        <p:spPr/>
        <p:txBody>
          <a:bodyPr/>
          <a:lstStyle>
            <a:lvl1pPr>
              <a:lnSpc>
                <a:spcPct val="120000"/>
              </a:lnSpc>
              <a:defRPr/>
            </a:lvl1p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8"/>
            </p:custDataLst>
          </p:nvPr>
        </p:nvSpPr>
        <p:spPr/>
        <p:txBody>
          <a:bodyPr/>
          <a:lstStyle>
            <a:lvl1pPr>
              <a:lnSpc>
                <a:spcPct val="120000"/>
              </a:lnSpc>
              <a:defRPr/>
            </a:lvl1pPr>
          </a:lstStyle>
          <a:p>
            <a:endParaRPr lang="zh-CN" altLang="en-US"/>
          </a:p>
        </p:txBody>
      </p:sp>
      <p:sp>
        <p:nvSpPr>
          <p:cNvPr id="7" name="灯片编号占位符 6"/>
          <p:cNvSpPr>
            <a:spLocks noGrp="1"/>
          </p:cNvSpPr>
          <p:nvPr>
            <p:ph type="sldNum" sz="quarter" idx="12"/>
            <p:custDataLst>
              <p:tags r:id="rId9"/>
            </p:custDataLst>
          </p:nvPr>
        </p:nvSpPr>
        <p:spPr/>
        <p:txBody>
          <a:bodyPr/>
          <a:lstStyle>
            <a:lvl1pPr>
              <a:lnSpc>
                <a:spcPct val="120000"/>
              </a:lnSpc>
              <a:defRPr/>
            </a:lvl1p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bg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0" y="2455334"/>
            <a:ext cx="12200466" cy="1964266"/>
            <a:chOff x="0" y="2455334"/>
            <a:chExt cx="12200466" cy="1964266"/>
          </a:xfrm>
        </p:grpSpPr>
        <p:sp>
          <p:nvSpPr>
            <p:cNvPr id="7" name="矩形 6"/>
            <p:cNvSpPr/>
            <p:nvPr userDrawn="1">
              <p:custDataLst>
                <p:tags r:id="rId2"/>
              </p:custDataLst>
            </p:nvPr>
          </p:nvSpPr>
          <p:spPr>
            <a:xfrm>
              <a:off x="0" y="2455334"/>
              <a:ext cx="186267"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矩形 7"/>
            <p:cNvSpPr/>
            <p:nvPr userDrawn="1">
              <p:custDataLst>
                <p:tags r:id="rId3"/>
              </p:custDataLst>
            </p:nvPr>
          </p:nvSpPr>
          <p:spPr>
            <a:xfrm>
              <a:off x="12014199" y="2455334"/>
              <a:ext cx="186267"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竖排标题 1"/>
          <p:cNvSpPr>
            <a:spLocks noGrp="1"/>
          </p:cNvSpPr>
          <p:nvPr>
            <p:ph type="title" orient="vert"/>
            <p:custDataLst>
              <p:tags r:id="rId4"/>
            </p:custDataLst>
          </p:nvPr>
        </p:nvSpPr>
        <p:spPr>
          <a:xfrm>
            <a:off x="10571135" y="952508"/>
            <a:ext cx="950984" cy="5388907"/>
          </a:xfrm>
        </p:spPr>
        <p:txBody>
          <a:bodyPr vert="eaVert" lIns="101600" tIns="38100" rIns="76200" bIns="38100" rtlCol="0" anchor="ctr" anchorCtr="0">
            <a:no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solidFill>
                  <a:schemeClr val="bg1"/>
                </a:solidFill>
                <a:uFillTx/>
                <a:latin typeface="微软雅黑"/>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5"/>
            </p:custDataLst>
          </p:nvPr>
        </p:nvSpPr>
        <p:spPr>
          <a:xfrm>
            <a:off x="669925" y="952500"/>
            <a:ext cx="9828101" cy="5388907"/>
          </a:xfrm>
        </p:spPr>
        <p:txBody>
          <a:bodyPr vert="eaVert"/>
          <a:lstStyle>
            <a:lvl1pPr indent="0" eaLnBrk="1" fontAlgn="auto" latinLnBrk="0" hangingPunct="1">
              <a:lnSpc>
                <a:spcPct val="120000"/>
              </a:lnSpc>
              <a:defRPr baseline="0">
                <a:solidFill>
                  <a:schemeClr val="bg1"/>
                </a:solidFill>
                <a:latin typeface="微软雅黑"/>
                <a:ea typeface="微软雅黑"/>
              </a:defRPr>
            </a:lvl1pPr>
            <a:lvl2pPr indent="0" eaLnBrk="1" fontAlgn="auto" latinLnBrk="0" hangingPunct="1">
              <a:lnSpc>
                <a:spcPct val="120000"/>
              </a:lnSpc>
              <a:defRPr baseline="0">
                <a:solidFill>
                  <a:schemeClr val="bg1"/>
                </a:solidFill>
                <a:latin typeface="微软雅黑"/>
                <a:ea typeface="微软雅黑"/>
              </a:defRPr>
            </a:lvl2pPr>
            <a:lvl3pPr indent="0" eaLnBrk="1" fontAlgn="auto" latinLnBrk="0" hangingPunct="1">
              <a:lnSpc>
                <a:spcPct val="120000"/>
              </a:lnSpc>
              <a:defRPr baseline="0">
                <a:solidFill>
                  <a:schemeClr val="bg1"/>
                </a:solidFill>
                <a:latin typeface="微软雅黑"/>
                <a:ea typeface="微软雅黑"/>
              </a:defRPr>
            </a:lvl3pPr>
            <a:lvl4pPr indent="0" eaLnBrk="1" fontAlgn="auto" latinLnBrk="0" hangingPunct="1">
              <a:lnSpc>
                <a:spcPct val="120000"/>
              </a:lnSpc>
              <a:defRPr baseline="0">
                <a:solidFill>
                  <a:schemeClr val="bg1"/>
                </a:solidFill>
                <a:latin typeface="微软雅黑"/>
                <a:ea typeface="微软雅黑"/>
              </a:defRPr>
            </a:lvl4pPr>
            <a:lvl5pPr indent="0" eaLnBrk="1" fontAlgn="auto" latinLnBrk="0" hangingPunct="1">
              <a:lnSpc>
                <a:spcPct val="120000"/>
              </a:lnSpc>
              <a:defRPr baseline="0">
                <a:solidFill>
                  <a:schemeClr val="bg1"/>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6"/>
            </p:custDataLst>
          </p:nvPr>
        </p:nvSpPr>
        <p:spPr/>
        <p:txBody>
          <a:bodyPr/>
          <a:lstStyle>
            <a:lvl1pPr>
              <a:lnSpc>
                <a:spcPct val="120000"/>
              </a:lnSpc>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7"/>
            </p:custDataLst>
          </p:nvPr>
        </p:nvSpPr>
        <p:spPr/>
        <p:txBody>
          <a:bodyPr/>
          <a:lstStyle>
            <a:lvl1pPr>
              <a:lnSpc>
                <a:spcPct val="120000"/>
              </a:lnSpc>
              <a:defRPr/>
            </a:lvl1pPr>
          </a:lstStyle>
          <a:p>
            <a:endParaRPr lang="zh-CN" altLang="en-US"/>
          </a:p>
        </p:txBody>
      </p:sp>
      <p:sp>
        <p:nvSpPr>
          <p:cNvPr id="6" name="灯片编号占位符 5"/>
          <p:cNvSpPr>
            <a:spLocks noGrp="1"/>
          </p:cNvSpPr>
          <p:nvPr>
            <p:ph type="sldNum" sz="quarter" idx="12"/>
            <p:custDataLst>
              <p:tags r:id="rId8"/>
            </p:custDataLst>
          </p:nvPr>
        </p:nvSpPr>
        <p:spPr/>
        <p:txBody>
          <a:bodyPr/>
          <a:lstStyle>
            <a:lvl1pPr>
              <a:lnSpc>
                <a:spcPct val="120000"/>
              </a:lnSpc>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bg2"/>
        </a:solidFill>
        <a:effectLst/>
      </p:bgPr>
    </p:bg>
    <p:spTree>
      <p:nvGrpSpPr>
        <p:cNvPr id="1" name=""/>
        <p:cNvGrpSpPr/>
        <p:nvPr/>
      </p:nvGrpSpPr>
      <p:grpSpPr>
        <a:xfrm>
          <a:off x="0" y="0"/>
          <a:ext cx="0" cy="0"/>
        </a:xfrm>
      </p:grpSpPr>
      <p:grpSp>
        <p:nvGrpSpPr>
          <p:cNvPr id="2" name="组合 1"/>
          <p:cNvGrpSpPr/>
          <p:nvPr userDrawn="1">
            <p:custDataLst>
              <p:tags r:id="rId1"/>
            </p:custDataLst>
          </p:nvPr>
        </p:nvGrpSpPr>
        <p:grpSpPr>
          <a:xfrm>
            <a:off x="0" y="2455334"/>
            <a:ext cx="12200466" cy="1964266"/>
            <a:chOff x="0" y="2455334"/>
            <a:chExt cx="12200466" cy="1964266"/>
          </a:xfrm>
        </p:grpSpPr>
        <p:sp>
          <p:nvSpPr>
            <p:cNvPr id="6" name="矩形 5"/>
            <p:cNvSpPr/>
            <p:nvPr userDrawn="1">
              <p:custDataLst>
                <p:tags r:id="rId2"/>
              </p:custDataLst>
            </p:nvPr>
          </p:nvSpPr>
          <p:spPr>
            <a:xfrm>
              <a:off x="0" y="2455334"/>
              <a:ext cx="186267"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矩形 7"/>
            <p:cNvSpPr/>
            <p:nvPr userDrawn="1">
              <p:custDataLst>
                <p:tags r:id="rId3"/>
              </p:custDataLst>
            </p:nvPr>
          </p:nvSpPr>
          <p:spPr>
            <a:xfrm>
              <a:off x="12014199" y="2455334"/>
              <a:ext cx="186267"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3" name="日期占位符 2"/>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p:txBody>
          <a:bodyPr/>
          <a:lstStyle/>
          <a:p>
            <a:endParaRPr lang="zh-CN" altLang="en-US"/>
          </a:p>
        </p:txBody>
      </p:sp>
      <p:sp>
        <p:nvSpPr>
          <p:cNvPr id="5" name="灯片编号占位符 4"/>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7"/>
            </p:custDataLst>
          </p:nvPr>
        </p:nvSpPr>
        <p:spPr>
          <a:xfrm>
            <a:off x="669930" y="952508"/>
            <a:ext cx="10852237" cy="5388907"/>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bg>
      <p:bgPr>
        <a:solidFill>
          <a:schemeClr val="bg2"/>
        </a:solidFill>
        <a:effectLst/>
      </p:bgPr>
    </p:bg>
    <p:spTree>
      <p:nvGrpSpPr>
        <p:cNvPr id="1" name=""/>
        <p:cNvGrpSpPr/>
        <p:nvPr/>
      </p:nvGrpSpPr>
      <p:grpSpPr>
        <a:xfrm>
          <a:off x="0" y="0"/>
          <a: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
        <p:nvSpPr>
          <p:cNvPr id="2" name="标题 1"/>
          <p:cNvSpPr>
            <a:spLocks noGrp="1"/>
          </p:cNvSpPr>
          <p:nvPr>
            <p:ph type="title" hasCustomPrompt="1"/>
            <p:custDataLst>
              <p:tags r:id="rId4"/>
            </p:custDataLst>
          </p:nvPr>
        </p:nvSpPr>
        <p:spPr>
          <a:xfrm>
            <a:off x="1589500" y="1647599"/>
            <a:ext cx="8823600" cy="1609465"/>
          </a:xfrm>
        </p:spPr>
        <p:txBody>
          <a:bodyPr vert="horz" lIns="90000" tIns="46800" rIns="90000" bIns="46800" rtlCol="0" anchor="b" anchorCtr="0">
            <a:normAutofit/>
          </a:bodyPr>
          <a:lstStyle>
            <a:lvl1pPr marL="0" marR="0" algn="ctr" defTabSz="914400" rtl="0" eaLnBrk="1" fontAlgn="auto" latinLnBrk="0" hangingPunct="1">
              <a:lnSpc>
                <a:spcPct val="100000"/>
              </a:lnSpc>
              <a:buNone/>
              <a:defRPr kumimoji="0" lang="zh-CN" altLang="en-US" sz="8800" b="1" i="0" u="none" strike="noStrike" kern="1200" cap="none" spc="0" normalizeH="0" baseline="0" noProof="1">
                <a:solidFill>
                  <a:schemeClr val="bg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19" name="矩形 18"/>
          <p:cNvSpPr/>
          <p:nvPr userDrawn="1">
            <p:custDataLst>
              <p:tags r:id="rId5"/>
            </p:custDataLst>
          </p:nvPr>
        </p:nvSpPr>
        <p:spPr>
          <a:xfrm>
            <a:off x="0" y="2455545"/>
            <a:ext cx="186055" cy="196405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矩形 19"/>
          <p:cNvSpPr/>
          <p:nvPr userDrawn="1">
            <p:custDataLst>
              <p:tags r:id="rId6"/>
            </p:custDataLst>
          </p:nvPr>
        </p:nvSpPr>
        <p:spPr>
          <a:xfrm>
            <a:off x="12014200" y="2455545"/>
            <a:ext cx="186055" cy="196405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矩形 20"/>
          <p:cNvSpPr/>
          <p:nvPr userDrawn="1">
            <p:custDataLst>
              <p:tags r:id="rId7"/>
            </p:custDataLst>
          </p:nvPr>
        </p:nvSpPr>
        <p:spPr>
          <a:xfrm>
            <a:off x="1056000" y="1039495"/>
            <a:ext cx="10080000" cy="4811395"/>
          </a:xfrm>
          <a:prstGeom prst="rect">
            <a:avLst/>
          </a:prstGeom>
          <a:noFill/>
          <a:ln w="762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cxnSp>
        <p:nvCxnSpPr>
          <p:cNvPr id="22" name="直接连接符 21"/>
          <p:cNvCxnSpPr/>
          <p:nvPr userDrawn="1">
            <p:custDataLst>
              <p:tags r:id="rId8"/>
            </p:custDataLst>
          </p:nvPr>
        </p:nvCxnSpPr>
        <p:spPr>
          <a:xfrm>
            <a:off x="5630545" y="3785856"/>
            <a:ext cx="931545"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
        <p:nvSpPr>
          <p:cNvPr id="24" name="文本占位符 23"/>
          <p:cNvSpPr>
            <a:spLocks noGrp="1"/>
          </p:cNvSpPr>
          <p:nvPr>
            <p:ph type="body" sz="quarter" idx="13" hasCustomPrompt="1"/>
            <p:custDataLst>
              <p:tags r:id="rId9"/>
            </p:custDataLst>
          </p:nvPr>
        </p:nvSpPr>
        <p:spPr>
          <a:xfrm>
            <a:off x="1589087" y="4284800"/>
            <a:ext cx="8823600" cy="584200"/>
          </a:xfrm>
        </p:spPr>
        <p:txBody>
          <a:bodyPr>
            <a:normAutofit/>
          </a:bodyPr>
          <a:lstStyle>
            <a:lvl1pPr marL="0" indent="0" algn="ctr">
              <a:buNone/>
              <a:defRPr sz="1800">
                <a:solidFill>
                  <a:schemeClr val="bg1"/>
                </a:solidFill>
              </a:defRPr>
            </a:lvl1pPr>
          </a:lstStyle>
          <a:p>
            <a:pPr lvl="0"/>
            <a:r>
              <a:rPr lang="zh-CN" altLang="en-US"/>
              <a:t>编辑文本</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sp>
        <p:nvSpPr>
          <p:cNvPr id="6" name="矩形 5"/>
          <p:cNvSpPr/>
          <p:nvPr userDrawn="1">
            <p:custDataLst>
              <p:tags r:id="rId1"/>
            </p:custDataLst>
          </p:nvPr>
        </p:nvSpPr>
        <p:spPr>
          <a:xfrm>
            <a:off x="0" y="2455545"/>
            <a:ext cx="186055" cy="196405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6"/>
          <p:cNvSpPr/>
          <p:nvPr userDrawn="1">
            <p:custDataLst>
              <p:tags r:id="rId2"/>
            </p:custDataLst>
          </p:nvPr>
        </p:nvSpPr>
        <p:spPr>
          <a:xfrm>
            <a:off x="12014200" y="2455545"/>
            <a:ext cx="186055" cy="196405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3"/>
            </p:custDataLst>
          </p:nvPr>
        </p:nvSpPr>
        <p:spPr/>
        <p:txBody>
          <a:bodyPr/>
          <a:lstStyle>
            <a:lvl1pPr>
              <a:defRPr baseline="0">
                <a:solidFill>
                  <a:schemeClr val="bg1"/>
                </a:solidFill>
                <a:latin typeface="微软雅黑"/>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p:txBody>
          <a:bodyPr/>
          <a:lstStyle/>
          <a:p>
            <a:endParaRPr lang="zh-CN" altLang="en-US"/>
          </a:p>
        </p:txBody>
      </p:sp>
      <p:sp>
        <p:nvSpPr>
          <p:cNvPr id="5" name="灯片编号占位符 4"/>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14" name="矩形 13"/>
          <p:cNvSpPr/>
          <p:nvPr userDrawn="1">
            <p:custDataLst>
              <p:tags r:id="rId1"/>
            </p:custDataLst>
          </p:nvPr>
        </p:nvSpPr>
        <p:spPr>
          <a:xfrm>
            <a:off x="11312525" y="1913890"/>
            <a:ext cx="879475" cy="494411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矩形 12"/>
          <p:cNvSpPr/>
          <p:nvPr userDrawn="1">
            <p:custDataLst>
              <p:tags r:id="rId2"/>
            </p:custDataLst>
          </p:nvPr>
        </p:nvSpPr>
        <p:spPr>
          <a:xfrm>
            <a:off x="0" y="-16510"/>
            <a:ext cx="879475" cy="494411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矩形 8"/>
          <p:cNvSpPr/>
          <p:nvPr userDrawn="1">
            <p:custDataLst>
              <p:tags r:id="rId3"/>
            </p:custDataLst>
          </p:nvPr>
        </p:nvSpPr>
        <p:spPr>
          <a:xfrm>
            <a:off x="186713" y="158852"/>
            <a:ext cx="11818574" cy="6540297"/>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en-US" altLang="zh-CN">
              <a:solidFill>
                <a:srgbClr val="FF0000"/>
              </a:solidFill>
              <a:latin typeface="Viner Hand ITC" panose="03070502030502020203" charset="0"/>
              <a:cs typeface="Viner Hand ITC" panose="03070502030502020203" charset="0"/>
              <a:sym typeface="+mn-ea"/>
            </a:endParaRPr>
          </a:p>
        </p:txBody>
      </p:sp>
      <p:sp>
        <p:nvSpPr>
          <p:cNvPr id="2" name="标题 1"/>
          <p:cNvSpPr>
            <a:spLocks noGrp="1"/>
          </p:cNvSpPr>
          <p:nvPr>
            <p:ph type="title" hasCustomPrompt="1"/>
            <p:custDataLst>
              <p:tags r:id="rId4"/>
            </p:custDataLst>
          </p:nvPr>
        </p:nvSpPr>
        <p:spPr>
          <a:xfrm>
            <a:off x="1281600" y="1249200"/>
            <a:ext cx="9626400" cy="723600"/>
          </a:xfrm>
        </p:spPr>
        <p:txBody>
          <a:bodyPr anchor="ctr">
            <a:normAutofit/>
          </a:bodyPr>
          <a:lstStyle>
            <a:lvl1pPr>
              <a:defRPr sz="3200" u="none" strike="noStrike" kern="1200" cap="none" spc="200" normalizeH="0" baseline="0">
                <a:solidFill>
                  <a:schemeClr val="bg1"/>
                </a:solidFill>
                <a:uFillTx/>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p:ph sz="quarter" idx="13"/>
            <p:custDataLst>
              <p:tags r:id="rId5"/>
            </p:custDataLst>
          </p:nvPr>
        </p:nvSpPr>
        <p:spPr>
          <a:xfrm>
            <a:off x="1281113" y="2163600"/>
            <a:ext cx="9626600" cy="3445200"/>
          </a:xfrm>
        </p:spPr>
        <p:txBody>
          <a:bodyPr>
            <a:normAutofit/>
          </a:bodyPr>
          <a:lstStyle>
            <a:lvl1pPr>
              <a:defRPr u="none" strike="noStrike" kern="1200" cap="none" spc="200" normalizeH="0" baseline="0">
                <a:solidFill>
                  <a:schemeClr val="bg1"/>
                </a:solidFill>
                <a:uFillTx/>
                <a:latin typeface="Arial" pitchFamily="34" charset="0"/>
                <a:ea typeface="微软雅黑"/>
              </a:defRPr>
            </a:lvl1pPr>
            <a:lvl2pPr>
              <a:defRPr u="none" strike="noStrike" kern="1200" cap="none" spc="200" normalizeH="0" baseline="0">
                <a:solidFill>
                  <a:schemeClr val="bg1"/>
                </a:solidFill>
                <a:uFillTx/>
                <a:latin typeface="Arial" pitchFamily="34" charset="0"/>
                <a:ea typeface="微软雅黑"/>
              </a:defRPr>
            </a:lvl2pPr>
            <a:lvl3pPr>
              <a:defRPr u="none" strike="noStrike" kern="1200" cap="none" spc="200" normalizeH="0" baseline="0">
                <a:solidFill>
                  <a:schemeClr val="bg1"/>
                </a:solidFill>
                <a:uFillTx/>
                <a:latin typeface="Arial" pitchFamily="34" charset="0"/>
                <a:ea typeface="微软雅黑"/>
              </a:defRPr>
            </a:lvl3pPr>
            <a:lvl4pPr>
              <a:defRPr u="none" strike="noStrike" kern="1200" cap="none" spc="200" normalizeH="0" baseline="0">
                <a:solidFill>
                  <a:schemeClr val="bg1"/>
                </a:solidFill>
                <a:uFillTx/>
                <a:latin typeface="Arial" pitchFamily="34" charset="0"/>
                <a:ea typeface="微软雅黑"/>
              </a:defRPr>
            </a:lvl4pPr>
            <a:lvl5pPr>
              <a:defRPr u="none" strike="noStrike" kern="1200" cap="none" spc="200" normalizeH="0" baseline="0">
                <a:solidFill>
                  <a:schemeClr val="bg1"/>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3" name="日期占位符 2"/>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7"/>
            </p:custDataLst>
          </p:nvPr>
        </p:nvSpPr>
        <p:spPr/>
        <p:txBody>
          <a:bodyPr/>
          <a:lstStyle/>
          <a:p>
            <a:endParaRPr lang="zh-CN" altLang="en-US"/>
          </a:p>
        </p:txBody>
      </p:sp>
      <p:sp>
        <p:nvSpPr>
          <p:cNvPr id="5" name="灯片编号占位符 4"/>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1260" y="0"/>
            <a:ext cx="4823460" cy="68579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12" name="矩形 11"/>
          <p:cNvSpPr/>
          <p:nvPr userDrawn="1">
            <p:custDataLst>
              <p:tags r:id="rId2"/>
            </p:custDataLst>
          </p:nvPr>
        </p:nvSpPr>
        <p:spPr>
          <a:xfrm>
            <a:off x="11821160" y="3052445"/>
            <a:ext cx="344805" cy="752475"/>
          </a:xfrm>
          <a:prstGeom prst="rect">
            <a:avLst/>
          </a:prstGeom>
          <a:noFill/>
          <a:ln w="762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矩形 12"/>
          <p:cNvSpPr/>
          <p:nvPr userDrawn="1">
            <p:custDataLst>
              <p:tags r:id="rId3"/>
            </p:custDataLst>
          </p:nvPr>
        </p:nvSpPr>
        <p:spPr>
          <a:xfrm>
            <a:off x="0" y="2446655"/>
            <a:ext cx="186055" cy="196405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hasCustomPrompt="1"/>
            <p:custDataLst>
              <p:tags r:id="rId4"/>
            </p:custDataLst>
          </p:nvPr>
        </p:nvSpPr>
        <p:spPr>
          <a:xfrm>
            <a:off x="583200" y="770400"/>
            <a:ext cx="3960000" cy="882000"/>
          </a:xfrm>
        </p:spPr>
        <p:txBody>
          <a:bodyPr anchor="ctr">
            <a:normAutofit/>
          </a:bodyPr>
          <a:lstStyle>
            <a:lvl1pPr>
              <a:defRPr sz="3600" u="none" strike="noStrike" kern="1200" cap="none" spc="200" normalizeH="0" baseline="0">
                <a:solidFill>
                  <a:schemeClr val="bg1"/>
                </a:solidFill>
                <a:uFillTx/>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normAutofit/>
          </a:bodyPr>
          <a:lstStyle>
            <a:lvl1pPr>
              <a:defRPr u="none" strike="noStrike" kern="1200" cap="none" spc="200" normalizeH="0" baseline="0">
                <a:solidFill>
                  <a:schemeClr val="bg1"/>
                </a:solidFill>
                <a:uFillTx/>
                <a:latin typeface="Arial" pitchFamily="34" charset="0"/>
                <a:ea typeface="微软雅黑"/>
              </a:defRPr>
            </a:lvl1pPr>
            <a:lvl2pPr>
              <a:defRPr u="none" strike="noStrike" kern="1200" cap="none" spc="200" normalizeH="0" baseline="0">
                <a:solidFill>
                  <a:schemeClr val="bg1"/>
                </a:solidFill>
                <a:uFillTx/>
                <a:latin typeface="Arial" pitchFamily="34" charset="0"/>
                <a:ea typeface="微软雅黑"/>
              </a:defRPr>
            </a:lvl2pPr>
            <a:lvl3pPr>
              <a:defRPr u="none" strike="noStrike" kern="1200" cap="none" spc="200" normalizeH="0" baseline="0">
                <a:solidFill>
                  <a:schemeClr val="bg1"/>
                </a:solidFill>
                <a:uFillTx/>
                <a:latin typeface="Arial" pitchFamily="34" charset="0"/>
                <a:ea typeface="微软雅黑"/>
              </a:defRPr>
            </a:lvl3pPr>
            <a:lvl4pPr>
              <a:defRPr u="none" strike="noStrike" kern="1200" cap="none" spc="200" normalizeH="0" baseline="0">
                <a:solidFill>
                  <a:schemeClr val="bg1"/>
                </a:solidFill>
                <a:uFillTx/>
                <a:latin typeface="Arial" pitchFamily="34" charset="0"/>
                <a:ea typeface="微软雅黑"/>
              </a:defRPr>
            </a:lvl4pPr>
            <a:lvl5pPr>
              <a:defRPr u="none" strike="noStrike" kern="1200" cap="none" spc="200" normalizeH="0" baseline="0">
                <a:solidFill>
                  <a:schemeClr val="bg1"/>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normAutofit/>
          </a:bodyPr>
          <a:lstStyle>
            <a:lvl1pPr>
              <a:defRPr u="none" strike="noStrike" kern="1200" cap="none" spc="200" normalizeH="0" baseline="0">
                <a:solidFill>
                  <a:schemeClr val="bg1"/>
                </a:solidFill>
                <a:uFillTx/>
                <a:latin typeface="Arial" pitchFamily="34" charset="0"/>
                <a:ea typeface="微软雅黑"/>
              </a:defRPr>
            </a:lvl1pPr>
            <a:lvl2pPr>
              <a:defRPr u="none" strike="noStrike" kern="1200" cap="none" spc="200" normalizeH="0" baseline="0">
                <a:solidFill>
                  <a:schemeClr val="bg1"/>
                </a:solidFill>
                <a:uFillTx/>
                <a:latin typeface="Arial" pitchFamily="34" charset="0"/>
                <a:ea typeface="微软雅黑"/>
              </a:defRPr>
            </a:lvl2pPr>
            <a:lvl3pPr>
              <a:defRPr u="none" strike="noStrike" kern="1200" cap="none" spc="200" normalizeH="0" baseline="0">
                <a:solidFill>
                  <a:schemeClr val="bg1"/>
                </a:solidFill>
                <a:uFillTx/>
                <a:latin typeface="Arial" pitchFamily="34" charset="0"/>
                <a:ea typeface="微软雅黑"/>
              </a:defRPr>
            </a:lvl3pPr>
            <a:lvl4pPr>
              <a:defRPr u="none" strike="noStrike" kern="1200" cap="none" spc="200" normalizeH="0" baseline="0">
                <a:solidFill>
                  <a:schemeClr val="bg1"/>
                </a:solidFill>
                <a:uFillTx/>
                <a:latin typeface="Arial" pitchFamily="34" charset="0"/>
                <a:ea typeface="微软雅黑"/>
              </a:defRPr>
            </a:lvl4pPr>
            <a:lvl5pPr>
              <a:defRPr u="none" strike="noStrike" kern="1200" cap="none" spc="200" normalizeH="0" baseline="0">
                <a:solidFill>
                  <a:schemeClr val="bg1"/>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sp>
        <p:nvSpPr>
          <p:cNvPr id="14" name="矩形 13"/>
          <p:cNvSpPr/>
          <p:nvPr userDrawn="1">
            <p:custDataLst>
              <p:tags r:id="rId1"/>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6" name="任意多边形 5"/>
          <p:cNvSpPr/>
          <p:nvPr userDrawn="1">
            <p:custDataLst>
              <p:tags r:id="rId2"/>
            </p:custDataLst>
          </p:nvPr>
        </p:nvSpPr>
        <p:spPr>
          <a:xfrm>
            <a:off x="4693250" y="0"/>
            <a:ext cx="2805500" cy="349404"/>
          </a:xfrm>
          <a:custGeom>
            <a:cxnLst>
              <a:cxn ang="3">
                <a:pos x="hc" y="t"/>
              </a:cxn>
              <a:cxn ang="cd2">
                <a:pos x="l" y="vc"/>
              </a:cxn>
              <a:cxn ang="cd4">
                <a:pos x="hc" y="b"/>
              </a:cxn>
              <a:cxn ang="0">
                <a:pos x="r" y="vc"/>
              </a:cxn>
            </a:cxnLst>
            <a:rect l="l" t="t" r="r" b="b"/>
            <a:pathLst>
              <a:path w="4418" h="550">
                <a:moveTo>
                  <a:pt x="0" y="0"/>
                </a:moveTo>
                <a:lnTo>
                  <a:pt x="4418" y="0"/>
                </a:lnTo>
                <a:lnTo>
                  <a:pt x="4418" y="550"/>
                </a:lnTo>
                <a:lnTo>
                  <a:pt x="0" y="550"/>
                </a:lnTo>
                <a:lnTo>
                  <a:pt x="0" y="0"/>
                </a:lnTo>
                <a:close/>
              </a:path>
            </a:pathLst>
          </a:custGeom>
          <a:noFill/>
          <a:ln w="762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3"/>
            </p:custDataLst>
          </p:nvPr>
        </p:nvSpPr>
        <p:spPr>
          <a:xfrm>
            <a:off x="612000" y="781200"/>
            <a:ext cx="10976400" cy="626400"/>
          </a:xfrm>
        </p:spPr>
        <p:txBody>
          <a:bodyPr anchor="ctr">
            <a:normAutofit/>
          </a:bodyPr>
          <a:lstStyle>
            <a:lvl1pPr algn="ctr">
              <a:defRPr sz="3600" u="none" strike="noStrike" kern="1200" cap="none" spc="200" normalizeH="0" baseline="0">
                <a:solidFill>
                  <a:schemeClr val="bg1"/>
                </a:solidFill>
                <a:uFillTx/>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p:txBody>
          <a:bodyPr/>
          <a:lstStyle/>
          <a:p>
            <a:endParaRPr lang="zh-CN" altLang="en-US"/>
          </a:p>
        </p:txBody>
      </p:sp>
      <p:sp>
        <p:nvSpPr>
          <p:cNvPr id="5" name="灯片编号占位符 4"/>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7"/>
            </p:custDataLst>
          </p:nvPr>
        </p:nvSpPr>
        <p:spPr>
          <a:xfrm>
            <a:off x="612000" y="1659600"/>
            <a:ext cx="10975975" cy="828000"/>
          </a:xfrm>
        </p:spPr>
        <p:txBody>
          <a:bodyPr>
            <a:normAutofit/>
          </a:bodyPr>
          <a:lstStyle>
            <a:lvl1pPr algn="ctr">
              <a:defRPr u="none" strike="noStrike" kern="1200" cap="none" spc="200" normalizeH="0" baseline="0">
                <a:solidFill>
                  <a:schemeClr val="bg1"/>
                </a:solidFill>
                <a:uFillTx/>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8"/>
            </p:custDataLst>
          </p:nvPr>
        </p:nvSpPr>
        <p:spPr>
          <a:xfrm>
            <a:off x="612775" y="2808000"/>
            <a:ext cx="10965600" cy="3430800"/>
          </a:xfrm>
        </p:spPr>
        <p:txBody>
          <a:bodyPr>
            <a:normAutofit/>
          </a:bodyPr>
          <a:lstStyle>
            <a:lvl1pPr>
              <a:defRPr u="none" strike="noStrike" kern="1200" cap="none" spc="200" normalizeH="0" baseline="0">
                <a:solidFill>
                  <a:schemeClr val="bg1"/>
                </a:solidFill>
                <a:uFillTx/>
                <a:latin typeface="Arial" pitchFamily="34" charset="0"/>
                <a:ea typeface="微软雅黑"/>
              </a:defRPr>
            </a:lvl1pPr>
            <a:lvl2pPr>
              <a:defRPr u="none" strike="noStrike" kern="1200" cap="none" spc="200" normalizeH="0" baseline="0">
                <a:solidFill>
                  <a:schemeClr val="bg1"/>
                </a:solidFill>
                <a:uFillTx/>
                <a:latin typeface="Arial" pitchFamily="34" charset="0"/>
                <a:ea typeface="微软雅黑"/>
              </a:defRPr>
            </a:lvl2pPr>
            <a:lvl3pPr>
              <a:defRPr u="none" strike="noStrike" kern="1200" cap="none" spc="200" normalizeH="0" baseline="0">
                <a:solidFill>
                  <a:schemeClr val="bg1"/>
                </a:solidFill>
                <a:uFillTx/>
                <a:latin typeface="Arial" pitchFamily="34" charset="0"/>
                <a:ea typeface="微软雅黑"/>
              </a:defRPr>
            </a:lvl3pPr>
            <a:lvl4pPr>
              <a:defRPr u="none" strike="noStrike" kern="1200" cap="none" spc="200" normalizeH="0" baseline="0">
                <a:solidFill>
                  <a:schemeClr val="bg1"/>
                </a:solidFill>
                <a:uFillTx/>
                <a:latin typeface="Arial" pitchFamily="34" charset="0"/>
                <a:ea typeface="微软雅黑"/>
              </a:defRPr>
            </a:lvl4pPr>
            <a:lvl5pPr>
              <a:defRPr u="none" strike="noStrike" kern="1200" cap="none" spc="200" normalizeH="0" baseline="0">
                <a:solidFill>
                  <a:schemeClr val="bg1"/>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6" presetClass="entr" presetSubtype="21" dur="50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ldLvl="0" animBg="1"/>
    </p:bldLst>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sp>
        <p:nvSpPr>
          <p:cNvPr id="14" name="矩形 13"/>
          <p:cNvSpPr/>
          <p:nvPr userDrawn="1">
            <p:custDataLst>
              <p:tags r:id="rId1"/>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17" name="矩形 16"/>
          <p:cNvSpPr/>
          <p:nvPr userDrawn="1">
            <p:custDataLst>
              <p:tags r:id="rId2"/>
            </p:custDataLst>
          </p:nvPr>
        </p:nvSpPr>
        <p:spPr>
          <a:xfrm rot="16200000">
            <a:off x="6002655" y="5782945"/>
            <a:ext cx="186055" cy="196405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任意多边形 15"/>
          <p:cNvSpPr/>
          <p:nvPr userDrawn="1">
            <p:custDataLst>
              <p:tags r:id="rId3"/>
            </p:custDataLst>
          </p:nvPr>
        </p:nvSpPr>
        <p:spPr>
          <a:xfrm>
            <a:off x="4693285" y="0"/>
            <a:ext cx="2805430" cy="349250"/>
          </a:xfrm>
          <a:custGeom>
            <a:cxnLst>
              <a:cxn ang="3">
                <a:pos x="hc" y="t"/>
              </a:cxn>
              <a:cxn ang="cd2">
                <a:pos x="l" y="vc"/>
              </a:cxn>
              <a:cxn ang="cd4">
                <a:pos x="hc" y="b"/>
              </a:cxn>
              <a:cxn ang="0">
                <a:pos x="r" y="vc"/>
              </a:cxn>
            </a:cxnLst>
            <a:rect l="l" t="t" r="r" b="b"/>
            <a:pathLst>
              <a:path w="4418" h="550">
                <a:moveTo>
                  <a:pt x="0" y="0"/>
                </a:moveTo>
                <a:lnTo>
                  <a:pt x="4418" y="0"/>
                </a:lnTo>
                <a:lnTo>
                  <a:pt x="4418" y="550"/>
                </a:lnTo>
                <a:lnTo>
                  <a:pt x="0" y="550"/>
                </a:lnTo>
                <a:lnTo>
                  <a:pt x="0" y="0"/>
                </a:lnTo>
                <a:close/>
              </a:path>
            </a:pathLst>
          </a:custGeom>
          <a:noFill/>
          <a:ln w="762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4"/>
            </p:custDataLst>
          </p:nvPr>
        </p:nvSpPr>
        <p:spPr>
          <a:xfrm>
            <a:off x="604800" y="669600"/>
            <a:ext cx="10976400" cy="565200"/>
          </a:xfrm>
        </p:spPr>
        <p:txBody>
          <a:bodyPr anchor="ctr">
            <a:normAutofit/>
          </a:bodyPr>
          <a:lstStyle>
            <a:lvl1pPr algn="ctr">
              <a:defRPr sz="3200" u="none" strike="noStrike" kern="1200" cap="none" spc="200" normalizeH="0" baseline="0">
                <a:solidFill>
                  <a:schemeClr val="bg1"/>
                </a:solidFill>
                <a:uFillTx/>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04837" y="1681200"/>
            <a:ext cx="10990800" cy="3211200"/>
          </a:xfrm>
        </p:spPr>
        <p:txBody>
          <a:bodyPr>
            <a:normAutofit/>
          </a:bodyPr>
          <a:lstStyle>
            <a:lvl1pPr>
              <a:defRPr u="none" strike="noStrike" kern="1200" cap="none" spc="200" normalizeH="0" baseline="0">
                <a:solidFill>
                  <a:schemeClr val="bg1"/>
                </a:solidFill>
                <a:uFillTx/>
                <a:latin typeface="Arial" pitchFamily="34" charset="0"/>
                <a:ea typeface="微软雅黑"/>
              </a:defRPr>
            </a:lvl1pPr>
            <a:lvl2pPr>
              <a:defRPr u="none" strike="noStrike" kern="1200" cap="none" spc="200" normalizeH="0" baseline="0">
                <a:solidFill>
                  <a:schemeClr val="bg1"/>
                </a:solidFill>
                <a:uFillTx/>
                <a:latin typeface="Arial" pitchFamily="34" charset="0"/>
                <a:ea typeface="微软雅黑"/>
              </a:defRPr>
            </a:lvl2pPr>
            <a:lvl3pPr>
              <a:defRPr u="none" strike="noStrike" kern="1200" cap="none" spc="200" normalizeH="0" baseline="0">
                <a:solidFill>
                  <a:schemeClr val="bg1"/>
                </a:solidFill>
                <a:uFillTx/>
                <a:latin typeface="Arial" pitchFamily="34" charset="0"/>
                <a:ea typeface="微软雅黑"/>
              </a:defRPr>
            </a:lvl3pPr>
            <a:lvl4pPr>
              <a:defRPr u="none" strike="noStrike" kern="1200" cap="none" spc="200" normalizeH="0" baseline="0">
                <a:solidFill>
                  <a:schemeClr val="bg1"/>
                </a:solidFill>
                <a:uFillTx/>
                <a:latin typeface="Arial" pitchFamily="34" charset="0"/>
                <a:ea typeface="微软雅黑"/>
              </a:defRPr>
            </a:lvl4pPr>
            <a:lvl5pPr>
              <a:defRPr u="none" strike="noStrike" kern="1200" cap="none" spc="200" normalizeH="0" baseline="0">
                <a:solidFill>
                  <a:schemeClr val="bg1"/>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9" name="文本占位符 8"/>
          <p:cNvSpPr>
            <a:spLocks noGrp="1"/>
          </p:cNvSpPr>
          <p:nvPr>
            <p:ph type="body" sz="quarter" idx="14"/>
            <p:custDataLst>
              <p:tags r:id="rId9"/>
            </p:custDataLst>
          </p:nvPr>
        </p:nvSpPr>
        <p:spPr>
          <a:xfrm>
            <a:off x="594000" y="5180400"/>
            <a:ext cx="11001600" cy="1011600"/>
          </a:xfrm>
        </p:spPr>
        <p:txBody>
          <a:bodyPr>
            <a:normAutofit/>
          </a:bodyPr>
          <a:lstStyle>
            <a:lvl1pPr marL="0" indent="0">
              <a:buNone/>
              <a:defRPr u="none" strike="noStrike" kern="1200" cap="none" spc="200" normalizeH="0" baseline="0">
                <a:solidFill>
                  <a:schemeClr val="bg1"/>
                </a:solidFill>
                <a:uFillTx/>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12" name="矩形 11"/>
          <p:cNvSpPr/>
          <p:nvPr userDrawn="1">
            <p:custDataLst>
              <p:tags r:id="rId1"/>
            </p:custDataLst>
          </p:nvPr>
        </p:nvSpPr>
        <p:spPr>
          <a:xfrm>
            <a:off x="0" y="0"/>
            <a:ext cx="12192000" cy="914407"/>
          </a:xfrm>
          <a:prstGeom prst="rect">
            <a:avLst/>
          </a:prstGeom>
          <a:solidFill>
            <a:schemeClr val="tx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en-US" altLang="zh-CN">
              <a:latin typeface="Viner Hand ITC" panose="03070502030502020203" charset="0"/>
              <a:cs typeface="Viner Hand ITC" panose="03070502030502020203" charset="0"/>
              <a:sym typeface="+mn-ea"/>
            </a:endParaRPr>
          </a:p>
        </p:txBody>
      </p:sp>
      <p:sp>
        <p:nvSpPr>
          <p:cNvPr id="16" name="任意多边形 15"/>
          <p:cNvSpPr/>
          <p:nvPr userDrawn="1">
            <p:custDataLst>
              <p:tags r:id="rId2"/>
            </p:custDataLst>
          </p:nvPr>
        </p:nvSpPr>
        <p:spPr>
          <a:xfrm>
            <a:off x="4695825" y="6494780"/>
            <a:ext cx="2805430" cy="349250"/>
          </a:xfrm>
          <a:custGeom>
            <a:cxnLst>
              <a:cxn ang="3">
                <a:pos x="hc" y="t"/>
              </a:cxn>
              <a:cxn ang="cd2">
                <a:pos x="l" y="vc"/>
              </a:cxn>
              <a:cxn ang="cd4">
                <a:pos x="hc" y="b"/>
              </a:cxn>
              <a:cxn ang="0">
                <a:pos x="r" y="vc"/>
              </a:cxn>
            </a:cxnLst>
            <a:rect l="l" t="t" r="r" b="b"/>
            <a:pathLst>
              <a:path w="4418" h="550">
                <a:moveTo>
                  <a:pt x="0" y="0"/>
                </a:moveTo>
                <a:lnTo>
                  <a:pt x="4418" y="0"/>
                </a:lnTo>
                <a:lnTo>
                  <a:pt x="4418" y="550"/>
                </a:lnTo>
                <a:lnTo>
                  <a:pt x="0" y="550"/>
                </a:lnTo>
                <a:lnTo>
                  <a:pt x="0" y="0"/>
                </a:lnTo>
                <a:close/>
              </a:path>
            </a:pathLst>
          </a:custGeom>
          <a:noFill/>
          <a:ln w="762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矩形 19"/>
          <p:cNvSpPr/>
          <p:nvPr userDrawn="1">
            <p:custDataLst>
              <p:tags r:id="rId3"/>
            </p:custDataLst>
          </p:nvPr>
        </p:nvSpPr>
        <p:spPr>
          <a:xfrm>
            <a:off x="12016740" y="0"/>
            <a:ext cx="175260"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4"/>
            </p:custDataLst>
          </p:nvPr>
        </p:nvSpPr>
        <p:spPr>
          <a:xfrm>
            <a:off x="579600" y="237600"/>
            <a:ext cx="11037600" cy="441964"/>
          </a:xfrm>
        </p:spPr>
        <p:txBody>
          <a:bodyPr>
            <a:normAutofit/>
          </a:bodyPr>
          <a:lstStyle>
            <a:lvl1pPr>
              <a:defRPr u="none" strike="noStrike" kern="1200" cap="none" spc="200" normalizeH="0" baseline="0">
                <a:solidFill>
                  <a:schemeClr val="bg1"/>
                </a:solidFill>
                <a:uFillTx/>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579600" y="1663200"/>
            <a:ext cx="5342400" cy="2894400"/>
          </a:xfrm>
        </p:spPr>
        <p:txBody>
          <a:bodyPr>
            <a:normAutofit/>
          </a:bodyPr>
          <a:lstStyle>
            <a:lvl1pPr>
              <a:defRPr u="none" strike="noStrike" kern="1200" cap="none" spc="200" normalizeH="0" baseline="0">
                <a:solidFill>
                  <a:schemeClr val="bg1"/>
                </a:solidFill>
                <a:uFillTx/>
                <a:latin typeface="Arial" pitchFamily="34" charset="0"/>
                <a:ea typeface="微软雅黑"/>
              </a:defRPr>
            </a:lvl1pPr>
            <a:lvl2pPr>
              <a:defRPr u="none" strike="noStrike" kern="1200" cap="none" spc="200" normalizeH="0" baseline="0">
                <a:solidFill>
                  <a:schemeClr val="bg1"/>
                </a:solidFill>
                <a:uFillTx/>
                <a:latin typeface="Arial" pitchFamily="34" charset="0"/>
                <a:ea typeface="微软雅黑"/>
              </a:defRPr>
            </a:lvl2pPr>
            <a:lvl3pPr>
              <a:defRPr u="none" strike="noStrike" kern="1200" cap="none" spc="200" normalizeH="0" baseline="0">
                <a:solidFill>
                  <a:schemeClr val="bg1"/>
                </a:solidFill>
                <a:uFillTx/>
                <a:latin typeface="Arial" pitchFamily="34" charset="0"/>
                <a:ea typeface="微软雅黑"/>
              </a:defRPr>
            </a:lvl3pPr>
            <a:lvl4pPr>
              <a:defRPr u="none" strike="noStrike" kern="1200" cap="none" spc="200" normalizeH="0" baseline="0">
                <a:solidFill>
                  <a:schemeClr val="bg1"/>
                </a:solidFill>
                <a:uFillTx/>
                <a:latin typeface="Arial" pitchFamily="34" charset="0"/>
                <a:ea typeface="微软雅黑"/>
              </a:defRPr>
            </a:lvl4pPr>
            <a:lvl5pPr>
              <a:defRPr u="none" strike="noStrike" kern="1200" cap="none" spc="200" normalizeH="0" baseline="0">
                <a:solidFill>
                  <a:schemeClr val="bg1"/>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9" name="内容占位符 8"/>
          <p:cNvSpPr>
            <a:spLocks noGrp="1"/>
          </p:cNvSpPr>
          <p:nvPr>
            <p:ph sz="quarter" idx="14"/>
            <p:custDataLst>
              <p:tags r:id="rId9"/>
            </p:custDataLst>
          </p:nvPr>
        </p:nvSpPr>
        <p:spPr>
          <a:xfrm>
            <a:off x="6242400" y="1663200"/>
            <a:ext cx="5367600" cy="2894400"/>
          </a:xfrm>
        </p:spPr>
        <p:txBody>
          <a:bodyPr>
            <a:normAutofit/>
          </a:bodyPr>
          <a:lstStyle>
            <a:lvl1pPr>
              <a:defRPr u="none" strike="noStrike" kern="1200" cap="none" spc="200" normalizeH="0" baseline="0">
                <a:solidFill>
                  <a:schemeClr val="bg1"/>
                </a:solidFill>
                <a:uFillTx/>
                <a:latin typeface="Arial" pitchFamily="34" charset="0"/>
                <a:ea typeface="微软雅黑"/>
              </a:defRPr>
            </a:lvl1pPr>
            <a:lvl2pPr>
              <a:defRPr u="none" strike="noStrike" kern="1200" cap="none" spc="200" normalizeH="0" baseline="0">
                <a:solidFill>
                  <a:schemeClr val="bg1"/>
                </a:solidFill>
                <a:uFillTx/>
                <a:latin typeface="Arial" pitchFamily="34" charset="0"/>
                <a:ea typeface="微软雅黑"/>
              </a:defRPr>
            </a:lvl2pPr>
            <a:lvl3pPr>
              <a:defRPr u="none" strike="noStrike" kern="1200" cap="none" spc="200" normalizeH="0" baseline="0">
                <a:solidFill>
                  <a:schemeClr val="bg1"/>
                </a:solidFill>
                <a:uFillTx/>
                <a:latin typeface="Arial" pitchFamily="34" charset="0"/>
                <a:ea typeface="微软雅黑"/>
              </a:defRPr>
            </a:lvl3pPr>
            <a:lvl4pPr>
              <a:defRPr u="none" strike="noStrike" kern="1200" cap="none" spc="200" normalizeH="0" baseline="0">
                <a:solidFill>
                  <a:schemeClr val="bg1"/>
                </a:solidFill>
                <a:uFillTx/>
                <a:latin typeface="Arial" pitchFamily="34" charset="0"/>
                <a:ea typeface="微软雅黑"/>
              </a:defRPr>
            </a:lvl4pPr>
            <a:lvl5pPr>
              <a:defRPr u="none" strike="noStrike" kern="1200" cap="none" spc="200" normalizeH="0" baseline="0">
                <a:solidFill>
                  <a:schemeClr val="bg1"/>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11" name="文本占位符 10"/>
          <p:cNvSpPr>
            <a:spLocks noGrp="1"/>
          </p:cNvSpPr>
          <p:nvPr>
            <p:ph type="body" sz="quarter" idx="15"/>
            <p:custDataLst>
              <p:tags r:id="rId10"/>
            </p:custDataLst>
          </p:nvPr>
        </p:nvSpPr>
        <p:spPr>
          <a:xfrm>
            <a:off x="572400" y="4816800"/>
            <a:ext cx="5342400" cy="781200"/>
          </a:xfrm>
        </p:spPr>
        <p:txBody>
          <a:bodyPr>
            <a:normAutofit/>
          </a:bodyPr>
          <a:lstStyle>
            <a:lvl1pPr>
              <a:defRPr u="none" strike="noStrike" kern="1200" cap="none" spc="200" normalizeH="0" baseline="0">
                <a:solidFill>
                  <a:schemeClr val="bg1"/>
                </a:solidFill>
                <a:uFillTx/>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11"/>
            </p:custDataLst>
          </p:nvPr>
        </p:nvSpPr>
        <p:spPr>
          <a:xfrm>
            <a:off x="6253200" y="4813200"/>
            <a:ext cx="5367600" cy="781200"/>
          </a:xfrm>
        </p:spPr>
        <p:txBody>
          <a:bodyPr>
            <a:normAutofit/>
          </a:bodyPr>
          <a:lstStyle>
            <a:lvl1pPr>
              <a:defRPr u="none" strike="noStrike" kern="1200" cap="none" spc="200" normalizeH="0" baseline="0">
                <a:solidFill>
                  <a:schemeClr val="bg1"/>
                </a:solidFill>
                <a:uFillTx/>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1" name="矩形 10"/>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9" name="矩形 8"/>
          <p:cNvSpPr/>
          <p:nvPr userDrawn="1">
            <p:custDataLst>
              <p:tags r:id="rId2"/>
            </p:custDataLst>
          </p:nvPr>
        </p:nvSpPr>
        <p:spPr>
          <a:xfrm>
            <a:off x="0" y="2455545"/>
            <a:ext cx="186055" cy="196405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 name="矩形 9"/>
          <p:cNvSpPr/>
          <p:nvPr userDrawn="1">
            <p:custDataLst>
              <p:tags r:id="rId3"/>
            </p:custDataLst>
          </p:nvPr>
        </p:nvSpPr>
        <p:spPr>
          <a:xfrm>
            <a:off x="12014200" y="2455545"/>
            <a:ext cx="186055" cy="196405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hasCustomPrompt="1"/>
            <p:custDataLst>
              <p:tags r:id="rId4"/>
            </p:custDataLst>
          </p:nvPr>
        </p:nvSpPr>
        <p:spPr>
          <a:xfrm>
            <a:off x="1522800" y="1339200"/>
            <a:ext cx="9144000" cy="2386800"/>
          </a:xfrm>
        </p:spPr>
        <p:txBody>
          <a:bodyPr anchor="b">
            <a:normAutofit/>
          </a:bodyPr>
          <a:lstStyle>
            <a:lvl1pPr algn="ctr">
              <a:defRPr sz="6000" u="none" strike="noStrike" kern="1200" cap="none" spc="200" normalizeH="0" baseline="0">
                <a:solidFill>
                  <a:schemeClr val="bg1"/>
                </a:solidFill>
                <a:uFillTx/>
                <a:latin typeface="Arial" pitchFamily="34" charset="0"/>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1522413" y="3862800"/>
            <a:ext cx="9144000" cy="1656000"/>
          </a:xfrm>
        </p:spPr>
        <p:txBody>
          <a:bodyPr>
            <a:normAutofit/>
          </a:bodyPr>
          <a:lstStyle>
            <a:lvl1pPr marL="0" indent="0" algn="ctr">
              <a:buNone/>
              <a:defRPr u="none" strike="noStrike" kern="1200" cap="none" spc="200" normalizeH="0" baseline="0">
                <a:solidFill>
                  <a:schemeClr val="bg1"/>
                </a:solidFill>
                <a:uFillTx/>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151.xml" /><Relationship Id="rId2" Type="http://schemas.openxmlformats.org/officeDocument/2006/relationships/slideLayout" Target="../slideLayouts/slideLayout13.xml" /><Relationship Id="rId20" Type="http://schemas.openxmlformats.org/officeDocument/2006/relationships/tags" Target="../tags/tag152.xml" /><Relationship Id="rId21" Type="http://schemas.openxmlformats.org/officeDocument/2006/relationships/tags" Target="../tags/tag153.xml" /><Relationship Id="rId22" Type="http://schemas.openxmlformats.org/officeDocument/2006/relationships/tags" Target="../tags/tag154.xml" /><Relationship Id="rId23" Type="http://schemas.openxmlformats.org/officeDocument/2006/relationships/tags" Target="../tags/tag155.xml" /><Relationship Id="rId24" Type="http://schemas.openxmlformats.org/officeDocument/2006/relationships/tags" Target="../tags/tag156.xml" /><Relationship Id="rId25" Type="http://schemas.openxmlformats.org/officeDocument/2006/relationships/image" Target="file:///D:\qq&#25991;&#20214;\712321467\Image\C2C\Image2\%7b75232B38-A165-1FB7-499C-2E1C792CACB5%7d.png" TargetMode="External" /><Relationship Id="rId26" Type="http://schemas.openxmlformats.org/officeDocument/2006/relationships/image" Target="../media/image1.png" /><Relationship Id="rId27"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lnSpc>
                <a:spcPct val="120000"/>
              </a:lnSpc>
              <a:defRPr sz="1200" kern="1200" baseline="0">
                <a:solidFill>
                  <a:schemeClr val="tx1">
                    <a:tint val="75000"/>
                  </a:schemeClr>
                </a:solidFill>
                <a:latin typeface="微软雅黑"/>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lnSpc>
                <a:spcPct val="120000"/>
              </a:lnSpc>
              <a:defRPr sz="1200" kern="1200" baseline="0">
                <a:solidFill>
                  <a:schemeClr val="tx1">
                    <a:tint val="75000"/>
                  </a:schemeClr>
                </a:solidFill>
                <a:latin typeface="微软雅黑"/>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lnSpc>
                <a:spcPct val="120000"/>
              </a:lnSpc>
              <a:defRPr sz="1200" kern="1200" baseline="0">
                <a:solidFill>
                  <a:schemeClr val="tx1">
                    <a:tint val="75000"/>
                  </a:schemeClr>
                </a:solidFill>
                <a:latin typeface="微软雅黑"/>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8" name="图片 1073743875" descr="学科网 zxxk.com"/>
          <p:cNvPicPr>
            <a:picLocks noChangeAspect="1"/>
          </p:cNvPicPr>
          <p:nvPr/>
        </p:nvPicPr>
        <p:blipFill>
          <a:blip r:embed="rId26" r:link="rId25"/>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微软雅黑"/>
          <a:ea typeface="微软雅黑"/>
          <a:cs typeface="+mj-cs"/>
        </a:defRPr>
      </a:lvl1pPr>
    </p:titleStyle>
    <p:bodyStyle>
      <a:lvl1pPr marL="2286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微软雅黑"/>
          <a:ea typeface="微软雅黑"/>
          <a:cs typeface="+mn-cs"/>
        </a:defRPr>
      </a:lvl1pPr>
      <a:lvl2pPr marL="685800" indent="-228600" algn="l" defTabSz="914400" rtl="0" eaLnBrk="1" fontAlgn="auto" latinLnBrk="0" hangingPunct="1">
        <a:lnSpc>
          <a:spcPct val="12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微软雅黑"/>
          <a:ea typeface="微软雅黑"/>
          <a:cs typeface="+mn-cs"/>
        </a:defRPr>
      </a:lvl2pPr>
      <a:lvl3pPr marL="11430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微软雅黑"/>
          <a:ea typeface="微软雅黑"/>
          <a:cs typeface="+mn-cs"/>
        </a:defRPr>
      </a:lvl3pPr>
      <a:lvl4pPr marL="16002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微软雅黑"/>
          <a:ea typeface="微软雅黑"/>
          <a:cs typeface="+mn-cs"/>
        </a:defRPr>
      </a:lvl4pPr>
      <a:lvl5pPr marL="20574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微软雅黑"/>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 Id="rId3" Type="http://schemas.openxmlformats.org/officeDocument/2006/relationships/tags" Target="../tags/tag157.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58.xml" /><Relationship Id="rId3" Type="http://schemas.openxmlformats.org/officeDocument/2006/relationships/tags" Target="../tags/tag159.xml" /><Relationship Id="rId4" Type="http://schemas.openxmlformats.org/officeDocument/2006/relationships/tags" Target="../tags/tag160.xml" /><Relationship Id="rId5" Type="http://schemas.openxmlformats.org/officeDocument/2006/relationships/tags" Target="../tags/tag161.xml" /><Relationship Id="rId6" Type="http://schemas.openxmlformats.org/officeDocument/2006/relationships/tags" Target="../tags/tag162.xml" /><Relationship Id="rId7" Type="http://schemas.openxmlformats.org/officeDocument/2006/relationships/tags" Target="../tags/tag16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6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65.xml" /><Relationship Id="rId3" Type="http://schemas.openxmlformats.org/officeDocument/2006/relationships/tags" Target="../tags/tag166.xml" /><Relationship Id="rId4" Type="http://schemas.openxmlformats.org/officeDocument/2006/relationships/tags" Target="../tags/tag167.xml" /><Relationship Id="rId5" Type="http://schemas.openxmlformats.org/officeDocument/2006/relationships/tags" Target="../tags/tag168.xml" /><Relationship Id="rId6" Type="http://schemas.openxmlformats.org/officeDocument/2006/relationships/tags" Target="../tags/tag169.xml" /><Relationship Id="rId7" Type="http://schemas.openxmlformats.org/officeDocument/2006/relationships/tags" Target="../tags/tag17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71.xml" /><Relationship Id="rId3" Type="http://schemas.openxmlformats.org/officeDocument/2006/relationships/tags" Target="../tags/tag172.xml" /><Relationship Id="rId4" Type="http://schemas.openxmlformats.org/officeDocument/2006/relationships/tags" Target="../tags/tag173.xml" /><Relationship Id="rId5" Type="http://schemas.openxmlformats.org/officeDocument/2006/relationships/tags" Target="../tags/tag174.xml" /><Relationship Id="rId6" Type="http://schemas.openxmlformats.org/officeDocument/2006/relationships/tags" Target="../tags/tag175.xml" /><Relationship Id="rId7" Type="http://schemas.openxmlformats.org/officeDocument/2006/relationships/tags" Target="../tags/tag17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85.xml" /><Relationship Id="rId2" Type="http://schemas.openxmlformats.org/officeDocument/2006/relationships/tags" Target="../tags/tag177.xml" /><Relationship Id="rId3" Type="http://schemas.openxmlformats.org/officeDocument/2006/relationships/tags" Target="../tags/tag178.xml" /><Relationship Id="rId4" Type="http://schemas.openxmlformats.org/officeDocument/2006/relationships/tags" Target="../tags/tag179.xml" /><Relationship Id="rId5" Type="http://schemas.openxmlformats.org/officeDocument/2006/relationships/tags" Target="../tags/tag180.xml" /><Relationship Id="rId6" Type="http://schemas.openxmlformats.org/officeDocument/2006/relationships/tags" Target="../tags/tag181.xml" /><Relationship Id="rId7" Type="http://schemas.openxmlformats.org/officeDocument/2006/relationships/tags" Target="../tags/tag182.xml" /><Relationship Id="rId8" Type="http://schemas.openxmlformats.org/officeDocument/2006/relationships/tags" Target="../tags/tag183.xml" /><Relationship Id="rId9" Type="http://schemas.openxmlformats.org/officeDocument/2006/relationships/tags" Target="../tags/tag18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86.xml" /><Relationship Id="rId3" Type="http://schemas.openxmlformats.org/officeDocument/2006/relationships/tags" Target="../tags/tag187.xml" /><Relationship Id="rId4" Type="http://schemas.openxmlformats.org/officeDocument/2006/relationships/tags" Target="../tags/tag188.xml" /><Relationship Id="rId5" Type="http://schemas.openxmlformats.org/officeDocument/2006/relationships/tags" Target="../tags/tag189.xml" /><Relationship Id="rId6" Type="http://schemas.openxmlformats.org/officeDocument/2006/relationships/tags" Target="../tags/tag190.xml" /><Relationship Id="rId7" Type="http://schemas.openxmlformats.org/officeDocument/2006/relationships/tags" Target="../tags/tag191.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00.xml" /><Relationship Id="rId11" Type="http://schemas.openxmlformats.org/officeDocument/2006/relationships/tags" Target="../tags/tag201.xml" /><Relationship Id="rId2" Type="http://schemas.openxmlformats.org/officeDocument/2006/relationships/tags" Target="../tags/tag192.xml" /><Relationship Id="rId3" Type="http://schemas.openxmlformats.org/officeDocument/2006/relationships/tags" Target="../tags/tag193.xml" /><Relationship Id="rId4" Type="http://schemas.openxmlformats.org/officeDocument/2006/relationships/tags" Target="../tags/tag194.xml" /><Relationship Id="rId5" Type="http://schemas.openxmlformats.org/officeDocument/2006/relationships/tags" Target="../tags/tag195.xml" /><Relationship Id="rId6" Type="http://schemas.openxmlformats.org/officeDocument/2006/relationships/tags" Target="../tags/tag196.xml" /><Relationship Id="rId7" Type="http://schemas.openxmlformats.org/officeDocument/2006/relationships/tags" Target="../tags/tag197.xml" /><Relationship Id="rId8" Type="http://schemas.openxmlformats.org/officeDocument/2006/relationships/tags" Target="../tags/tag198.xml" /><Relationship Id="rId9" Type="http://schemas.openxmlformats.org/officeDocument/2006/relationships/tags" Target="../tags/tag19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202.xml" /><Relationship Id="rId3" Type="http://schemas.openxmlformats.org/officeDocument/2006/relationships/tags" Target="../tags/tag203.xml" /><Relationship Id="rId4" Type="http://schemas.openxmlformats.org/officeDocument/2006/relationships/tags" Target="../tags/tag204.xml" /><Relationship Id="rId5" Type="http://schemas.openxmlformats.org/officeDocument/2006/relationships/tags" Target="../tags/tag205.xml" /><Relationship Id="rId6" Type="http://schemas.openxmlformats.org/officeDocument/2006/relationships/tags" Target="../tags/tag206.xml" /><Relationship Id="rId7" Type="http://schemas.openxmlformats.org/officeDocument/2006/relationships/image" Target="../media/image3.png" /><Relationship Id="rId8" Type="http://schemas.openxmlformats.org/officeDocument/2006/relationships/tags" Target="../tags/tag20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208.xml" /><Relationship Id="rId3" Type="http://schemas.openxmlformats.org/officeDocument/2006/relationships/tags" Target="../tags/tag209.xml" /><Relationship Id="rId4" Type="http://schemas.openxmlformats.org/officeDocument/2006/relationships/tags" Target="../tags/tag210.xml" /><Relationship Id="rId5" Type="http://schemas.openxmlformats.org/officeDocument/2006/relationships/tags" Target="../tags/tag211.xml" /><Relationship Id="rId6" Type="http://schemas.openxmlformats.org/officeDocument/2006/relationships/tags" Target="../tags/tag212.xml" /><Relationship Id="rId7" Type="http://schemas.openxmlformats.org/officeDocument/2006/relationships/tags" Target="../tags/tag2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214.xml" /><Relationship Id="rId3" Type="http://schemas.openxmlformats.org/officeDocument/2006/relationships/tags" Target="../tags/tag215.xml" /><Relationship Id="rId4" Type="http://schemas.openxmlformats.org/officeDocument/2006/relationships/tags" Target="../tags/tag216.xml" /><Relationship Id="rId5" Type="http://schemas.openxmlformats.org/officeDocument/2006/relationships/tags" Target="../tags/tag217.xml" /><Relationship Id="rId6" Type="http://schemas.openxmlformats.org/officeDocument/2006/relationships/tags" Target="../tags/tag218.xml" /><Relationship Id="rId7" Type="http://schemas.openxmlformats.org/officeDocument/2006/relationships/tags" Target="../tags/tag21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220.xml" /><Relationship Id="rId3" Type="http://schemas.openxmlformats.org/officeDocument/2006/relationships/tags" Target="../tags/tag221.xml" /><Relationship Id="rId4" Type="http://schemas.openxmlformats.org/officeDocument/2006/relationships/tags" Target="../tags/tag222.xml" /><Relationship Id="rId5" Type="http://schemas.openxmlformats.org/officeDocument/2006/relationships/tags" Target="../tags/tag223.xml" /><Relationship Id="rId6" Type="http://schemas.openxmlformats.org/officeDocument/2006/relationships/tags" Target="../tags/tag224.xml" /><Relationship Id="rId7" Type="http://schemas.openxmlformats.org/officeDocument/2006/relationships/tags" Target="../tags/tag22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3701402004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endParaRPr lang="zh-CN" altLang="en-US"/>
          </a:p>
        </p:txBody>
      </p:sp>
      <p:pic>
        <p:nvPicPr>
          <p:cNvPr id="4" name="内容占位符 3"/>
          <p:cNvPicPr>
            <a:picLocks noChangeAspect="1"/>
          </p:cNvPicPr>
          <p:nvPr>
            <p:ph idx="1"/>
          </p:nvPr>
        </p:nvPicPr>
        <p:blipFill>
          <a:blip r:embed="rId2"/>
          <a:stretch>
            <a:fillRect/>
          </a:stretch>
        </p:blipFill>
        <p:spPr>
          <a:xfrm>
            <a:off x="0" y="0"/>
            <a:ext cx="12192000" cy="6858000"/>
          </a:xfrm>
          <a:prstGeom prst="rect">
            <a:avLst/>
          </a:prstGeom>
        </p:spPr>
      </p:pic>
      <p:sp>
        <p:nvSpPr>
          <p:cNvPr id="5" name="文本框 4"/>
          <p:cNvSpPr txBox="1"/>
          <p:nvPr/>
        </p:nvSpPr>
        <p:spPr>
          <a:xfrm>
            <a:off x="531495" y="3627120"/>
            <a:ext cx="10938510" cy="13220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8000" b="1">
                <a:solidFill>
                  <a:srgbClr val="FF0000"/>
                </a:solidFill>
                <a:sym typeface="+mn-ea"/>
              </a:rPr>
              <a:t>1.5《人应当坚持正义》</a:t>
            </a:r>
            <a:endParaRPr lang="zh-CN" altLang="en-US" sz="8000" b="1">
              <a:solidFill>
                <a:srgbClr val="FF0000"/>
              </a:solidFill>
              <a:sym typeface="+mn-ea"/>
            </a:endParaRPr>
          </a:p>
        </p:txBody>
      </p:sp>
    </p:spTree>
    <p:custDataLst>
      <p:tags r:id="rId3"/>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sp>
        <p:nvSpPr>
          <p:cNvPr id="4" name="矩形 3"/>
          <p:cNvSpPr/>
          <p:nvPr userDrawn="1">
            <p:custDataLst>
              <p:tags r:id="rId2"/>
            </p:custDataLst>
          </p:nvPr>
        </p:nvSpPr>
        <p:spPr>
          <a:xfrm>
            <a:off x="0" y="2455545"/>
            <a:ext cx="186055" cy="196405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2" name="矩形 1"/>
          <p:cNvSpPr/>
          <p:nvPr userDrawn="1">
            <p:custDataLst>
              <p:tags r:id="rId3"/>
            </p:custDataLst>
          </p:nvPr>
        </p:nvSpPr>
        <p:spPr>
          <a:xfrm>
            <a:off x="12014200" y="2455545"/>
            <a:ext cx="186055" cy="196405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cxnSp>
        <p:nvCxnSpPr>
          <p:cNvPr id="3" name="直接连接符 2"/>
          <p:cNvCxnSpPr/>
          <p:nvPr>
            <p:custDataLst>
              <p:tags r:id="rId4"/>
            </p:custDataLst>
          </p:nvPr>
        </p:nvCxnSpPr>
        <p:spPr>
          <a:xfrm>
            <a:off x="457204" y="914407"/>
            <a:ext cx="11277690" cy="12700"/>
          </a:xfrm>
          <a:prstGeom prst="line">
            <a:avLst/>
          </a:prstGeom>
          <a:ln w="31750">
            <a:solidFill>
              <a:schemeClr val="accent1"/>
            </a:solidFill>
          </a:ln>
        </p:spPr>
        <p:style>
          <a:lnRef idx="1">
            <a:schemeClr val="dk1"/>
          </a:lnRef>
          <a:fillRef idx="0">
            <a:schemeClr val="dk1"/>
          </a:fillRef>
          <a:effectRef idx="0">
            <a:schemeClr val="dk1"/>
          </a:effectRef>
          <a:fontRef idx="minor">
            <a:schemeClr val="tx1"/>
          </a:fontRef>
        </p:style>
      </p:cxnSp>
      <p:sp>
        <p:nvSpPr>
          <p:cNvPr id="9" name="文本框 6"/>
          <p:cNvSpPr txBox="1"/>
          <p:nvPr>
            <p:custDataLst>
              <p:tags r:id="rId5"/>
            </p:custDataLst>
          </p:nvPr>
        </p:nvSpPr>
        <p:spPr>
          <a:xfrm>
            <a:off x="457204" y="152401"/>
            <a:ext cx="11277690" cy="609605"/>
          </a:xfrm>
          <a:prstGeom prst="rect">
            <a:avLst/>
          </a:prstGeom>
          <a:noFill/>
          <a:ln w="12700">
            <a:miter lim="400000"/>
          </a:ln>
          <a:extLst>
            <a:ext uri="{909E8E84-426E-40DD-AFC4-6F175D3DCCD1}">
              <a14:hiddenFill xmlns:a14="http://schemas.microsoft.com/office/drawing/2010/main">
                <a:solidFill>
                  <a:schemeClr val="accent1"/>
                </a:solidFill>
              </a14:hiddenFill>
            </a:ext>
          </a:extLst>
        </p:spPr>
        <p:txBody>
          <a:bodyPr lIns="0" tIns="0" rIns="0" bIns="0" anchor="ctr" anchorCtr="0">
            <a:normAutofit/>
          </a:bodyPr>
          <a:lstStyle>
            <a:defPPr>
              <a:defRPr lang="zh-CN"/>
            </a:defPPr>
            <a:lvl1pPr marL="0" algn="l" defTabSz="914400" rtl="0" eaLnBrk="1" latinLnBrk="0" hangingPunct="1">
              <a:lnSpc>
                <a:spcPct val="120000"/>
              </a:lnSpc>
              <a:defRPr sz="3600" b="1" kern="1200">
                <a:solidFill>
                  <a:srgbClr val="FFFFFF"/>
                </a:solidFill>
                <a:latin typeface="微软雅黑"/>
                <a:ea typeface="微软雅黑"/>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err="1">
                <a:solidFill>
                  <a:schemeClr val="lt1"/>
                </a:solidFill>
                <a:latin typeface="汉仪旗黑-85S" panose="00020600040101010101" pitchFamily="18" charset="-122"/>
                <a:ea typeface="汉仪旗黑-85S" panose="00020600040101010101" pitchFamily="18" charset="-122"/>
                <a:sym typeface="微软雅黑"/>
              </a:rPr>
              <a:t>【教学设想】</a:t>
            </a:r>
            <a:endParaRPr lang="zh-CN" err="1">
              <a:solidFill>
                <a:schemeClr val="lt1"/>
              </a:solidFill>
              <a:latin typeface="汉仪旗黑-85S" panose="00020600040101010101" pitchFamily="18" charset="-122"/>
              <a:ea typeface="汉仪旗黑-85S" panose="00020600040101010101" pitchFamily="18" charset="-122"/>
              <a:sym typeface="微软雅黑"/>
            </a:endParaRPr>
          </a:p>
        </p:txBody>
      </p:sp>
      <p:sp>
        <p:nvSpPr>
          <p:cNvPr id="11" name="Title 6"/>
          <p:cNvSpPr txBox="1"/>
          <p:nvPr>
            <p:custDataLst>
              <p:tags r:id="rId6"/>
            </p:custDataLst>
          </p:nvPr>
        </p:nvSpPr>
        <p:spPr>
          <a:xfrm>
            <a:off x="238125" y="1837690"/>
            <a:ext cx="11608435" cy="4097655"/>
          </a:xfrm>
          <a:prstGeom prst="rect">
            <a:avLst/>
          </a:prstGeom>
          <a:noFill/>
          <a:ln w="3175">
            <a:noFill/>
            <a:prstDash val="dash"/>
          </a:ln>
        </p:spPr>
        <p:txBody>
          <a:bodyPr wrap="square" lIns="63500" tIns="25400" rIns="63500" bIns="25400" anchor="ctr" anchorCtr="0">
            <a:noAutofit/>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20000"/>
              </a:lnSpc>
              <a:spcAft>
                <a:spcPts val="800"/>
              </a:spcAft>
            </a:pPr>
            <a:r>
              <a:rPr altLang="zh-CN" sz="3600" b="1" spc="100">
                <a:ln w="3175">
                  <a:noFill/>
                  <a:prstDash val="dash"/>
                </a:ln>
                <a:solidFill>
                  <a:schemeClr val="lt1"/>
                </a:solidFill>
                <a:uFillTx/>
                <a:latin typeface="微软雅黑"/>
                <a:ea typeface="微软雅黑"/>
                <a:cs typeface="微软雅黑" panose="020b0503020204020204" charset="-122"/>
              </a:rPr>
              <a:t>    </a:t>
            </a:r>
            <a:r>
              <a:rPr lang="zh-CN" altLang="en-US" sz="3600" b="1" spc="100">
                <a:ln w="3175">
                  <a:noFill/>
                  <a:prstDash val="dash"/>
                </a:ln>
                <a:solidFill>
                  <a:schemeClr val="lt1"/>
                </a:solidFill>
                <a:uFillTx/>
                <a:latin typeface="微软雅黑"/>
                <a:ea typeface="微软雅黑"/>
                <a:cs typeface="微软雅黑" panose="020b0503020204020204" charset="-122"/>
              </a:rPr>
              <a:t>《人应当坚持正义》告诉我们哲学曾经是一种生活方式。所谓苏格拉底的哲学，不只是和别人对话的方法，以及他在对话中提出的种种理论，更是他不立文字、浪迹街头、四处与人闲聊的生活方式。哲学从一开始就不是一种书面的研究，而是一种过日子的方法。对话并不断追问，让苏格拉底的思想闪耀着智慧的火花。让我们与先贤展开思想对话，以此来丰富我们的精神世界。
</a:t>
            </a:r>
            <a:endParaRPr lang="zh-CN" altLang="en-US" sz="3600" b="1" spc="100">
              <a:ln w="3175">
                <a:noFill/>
                <a:prstDash val="dash"/>
              </a:ln>
              <a:solidFill>
                <a:schemeClr val="lt1"/>
              </a:solidFill>
              <a:uFillTx/>
              <a:latin typeface="微软雅黑"/>
              <a:ea typeface="微软雅黑"/>
              <a:cs typeface="微软雅黑" panose="020b0503020204020204" charset="-122"/>
            </a:endParaRPr>
          </a:p>
        </p:txBody>
      </p:sp>
    </p:spTree>
    <p:custDataLst>
      <p:tags r:id="rId7"/>
    </p:custDataLst>
  </p:cSld>
  <p:clrMapOvr>
    <a:masterClrMapping/>
  </p:clrMapOvr>
  <p:transition spd="med"/>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635" y="-635"/>
            <a:ext cx="12192635" cy="685863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20000"/>
              </a:lnSpc>
              <a:spcAft>
                <a:spcPts val="800"/>
              </a:spcAft>
            </a:pPr>
            <a:r>
              <a:rPr lang="zh-CN" altLang="en-US" sz="3200" b="1" spc="100">
                <a:ln w="3175">
                  <a:noFill/>
                  <a:prstDash val="dash"/>
                </a:ln>
                <a:solidFill>
                  <a:schemeClr val="lt1"/>
                </a:solidFill>
                <a:uFillTx/>
                <a:latin typeface="微软雅黑"/>
                <a:ea typeface="微软雅黑"/>
                <a:cs typeface="微软雅黑" panose="020b0503020204020204" charset="-122"/>
                <a:sym typeface="+mn-ea"/>
              </a:rPr>
              <a:t>【教学目标】
1.了解苏格拉底的人生轨迹和本文的写作背景。
2.概括苏格拉底式提问的特点,理解他提出的观点,探讨他是如何论证的。
3.理解“正义”理念的内涵,从中获得有益的人生启示,并形成有一定深度的思考和判断。</a:t>
            </a:r>
            <a:endParaRPr lang="zh-CN" altLang="en-US" sz="3200" b="1" spc="100">
              <a:ln w="3175">
                <a:noFill/>
                <a:prstDash val="dash"/>
              </a:ln>
              <a:solidFill>
                <a:schemeClr val="lt1"/>
              </a:solidFill>
              <a:uFillTx/>
              <a:latin typeface="微软雅黑"/>
              <a:ea typeface="微软雅黑"/>
              <a:cs typeface="微软雅黑" panose="020b0503020204020204" charset="-122"/>
              <a:sym typeface="+mn-ea"/>
            </a:endParaRPr>
          </a:p>
          <a:p>
            <a:pPr algn="l" fontAlgn="auto">
              <a:lnSpc>
                <a:spcPct val="120000"/>
              </a:lnSpc>
              <a:spcAft>
                <a:spcPts val="800"/>
              </a:spcAft>
            </a:pPr>
            <a:r>
              <a:rPr lang="zh-CN" altLang="en-US" sz="3200" b="1" kern="0" spc="150">
                <a:solidFill>
                  <a:srgbClr val="FFFFFF"/>
                </a:solidFill>
                <a:latin typeface="微软雅黑"/>
                <a:ea typeface="微软雅黑"/>
                <a:sym typeface="+mn-ea"/>
              </a:rPr>
              <a:t>【教学重点】</a:t>
            </a:r>
            <a:endParaRPr lang="zh-CN" altLang="en-US" sz="3200" b="1" kern="0" spc="150">
              <a:solidFill>
                <a:srgbClr val="FFFFFF"/>
              </a:solidFill>
              <a:latin typeface="微软雅黑"/>
              <a:ea typeface="微软雅黑"/>
              <a:sym typeface="+mn-ea"/>
            </a:endParaRPr>
          </a:p>
          <a:p>
            <a:pPr algn="l" fontAlgn="auto">
              <a:lnSpc>
                <a:spcPct val="120000"/>
              </a:lnSpc>
              <a:spcAft>
                <a:spcPts val="800"/>
              </a:spcAft>
            </a:pPr>
            <a:r>
              <a:rPr lang="zh-CN" altLang="en-US" sz="3200" b="1" kern="0" spc="150">
                <a:solidFill>
                  <a:srgbClr val="FFFFFF"/>
                </a:solidFill>
                <a:latin typeface="微软雅黑"/>
                <a:ea typeface="微软雅黑"/>
                <a:sym typeface="+mn-ea"/>
              </a:rPr>
              <a:t>概括段落大意，理清论证思路，掌握层进式论证结构。</a:t>
            </a:r>
            <a:endParaRPr lang="zh-CN" altLang="en-US" sz="3200" b="1" kern="0" spc="150">
              <a:solidFill>
                <a:srgbClr val="FFFFFF"/>
              </a:solidFill>
              <a:latin typeface="微软雅黑"/>
              <a:ea typeface="微软雅黑"/>
              <a:sym typeface="+mn-ea"/>
            </a:endParaRPr>
          </a:p>
          <a:p>
            <a:pPr algn="l" fontAlgn="auto">
              <a:lnSpc>
                <a:spcPct val="120000"/>
              </a:lnSpc>
              <a:spcAft>
                <a:spcPts val="800"/>
              </a:spcAft>
            </a:pPr>
            <a:r>
              <a:rPr lang="zh-CN" altLang="en-US" sz="3200" b="1" kern="0" spc="150">
                <a:solidFill>
                  <a:srgbClr val="FFFFFF"/>
                </a:solidFill>
                <a:latin typeface="微软雅黑"/>
                <a:ea typeface="微软雅黑"/>
                <a:sym typeface="+mn-ea"/>
              </a:rPr>
              <a:t>【教学难点】</a:t>
            </a:r>
            <a:endParaRPr lang="zh-CN" altLang="en-US" sz="3200" b="1" kern="0" spc="150">
              <a:solidFill>
                <a:srgbClr val="FFFFFF"/>
              </a:solidFill>
              <a:latin typeface="微软雅黑"/>
              <a:ea typeface="微软雅黑"/>
              <a:sym typeface="+mn-ea"/>
            </a:endParaRPr>
          </a:p>
          <a:p>
            <a:pPr algn="l" fontAlgn="auto">
              <a:lnSpc>
                <a:spcPct val="120000"/>
              </a:lnSpc>
              <a:spcAft>
                <a:spcPts val="800"/>
              </a:spcAft>
            </a:pPr>
            <a:r>
              <a:rPr lang="zh-CN" altLang="en-US" sz="3200" b="1" kern="0" spc="150">
                <a:solidFill>
                  <a:srgbClr val="FFFFFF"/>
                </a:solidFill>
                <a:latin typeface="微软雅黑"/>
                <a:ea typeface="微软雅黑"/>
                <a:cs typeface="微软雅黑" panose="020b0503020204020204" charset="-122"/>
                <a:sym typeface="+mn-ea"/>
              </a:rPr>
              <a:t>概括苏格拉底式提问的特点,理解他提出的观点,探讨他是如何论证的。</a:t>
            </a:r>
            <a:endParaRPr lang="zh-CN" altLang="en-US" sz="3200" b="1" kern="0" spc="150">
              <a:solidFill>
                <a:srgbClr val="FFFFFF"/>
              </a:solidFill>
              <a:latin typeface="微软雅黑"/>
              <a:ea typeface="微软雅黑"/>
              <a:cs typeface="微软雅黑" panose="020b0503020204020204" charset="-122"/>
            </a:endParaRPr>
          </a:p>
          <a:p>
            <a:pPr algn="l" fontAlgn="auto">
              <a:lnSpc>
                <a:spcPct val="120000"/>
              </a:lnSpc>
              <a:spcAft>
                <a:spcPts val="800"/>
              </a:spcAft>
            </a:pPr>
            <a:endParaRPr lang="zh-CN" altLang="en-US" sz="3200" b="1" kern="0" spc="150">
              <a:solidFill>
                <a:srgbClr val="FFFFFF"/>
              </a:solidFill>
              <a:latin typeface="微软雅黑"/>
              <a:ea typeface="微软雅黑"/>
            </a:endParaRPr>
          </a:p>
          <a:p>
            <a:pPr algn="l" fontAlgn="auto">
              <a:lnSpc>
                <a:spcPct val="120000"/>
              </a:lnSpc>
              <a:spcAft>
                <a:spcPts val="800"/>
              </a:spcAft>
            </a:pPr>
            <a:endParaRPr lang="zh-CN" altLang="en-US" sz="3200" b="1" kern="0" spc="150">
              <a:solidFill>
                <a:srgbClr val="FFFFFF"/>
              </a:solidFill>
              <a:latin typeface="微软雅黑"/>
              <a:ea typeface="微软雅黑"/>
            </a:endParaRPr>
          </a:p>
          <a:p>
            <a:pPr algn="l" fontAlgn="auto">
              <a:lnSpc>
                <a:spcPct val="120000"/>
              </a:lnSpc>
              <a:spcAft>
                <a:spcPts val="800"/>
              </a:spcAft>
            </a:pPr>
            <a:endParaRPr lang="zh-CN" altLang="en-US" sz="3200" b="1" spc="100">
              <a:ln w="3175">
                <a:noFill/>
                <a:prstDash val="dash"/>
              </a:ln>
              <a:solidFill>
                <a:schemeClr val="lt1"/>
              </a:solidFill>
              <a:uFillTx/>
              <a:latin typeface="微软雅黑"/>
              <a:ea typeface="微软雅黑"/>
              <a:cs typeface="微软雅黑" panose="020b0503020204020204" charset="-122"/>
              <a:sym typeface="+mn-ea"/>
            </a:endParaRPr>
          </a:p>
        </p:txBody>
      </p:sp>
    </p:spTree>
    <p:custDataLst>
      <p:tags r:id="rId2"/>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sp>
        <p:nvSpPr>
          <p:cNvPr id="4" name="矩形 3"/>
          <p:cNvSpPr/>
          <p:nvPr userDrawn="1">
            <p:custDataLst>
              <p:tags r:id="rId2"/>
            </p:custDataLst>
          </p:nvPr>
        </p:nvSpPr>
        <p:spPr>
          <a:xfrm>
            <a:off x="0" y="2455545"/>
            <a:ext cx="186055" cy="196405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2" name="矩形 1"/>
          <p:cNvSpPr/>
          <p:nvPr userDrawn="1">
            <p:custDataLst>
              <p:tags r:id="rId3"/>
            </p:custDataLst>
          </p:nvPr>
        </p:nvSpPr>
        <p:spPr>
          <a:xfrm>
            <a:off x="12014200" y="2455545"/>
            <a:ext cx="186055" cy="196405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cxnSp>
        <p:nvCxnSpPr>
          <p:cNvPr id="3" name="直接连接符 2"/>
          <p:cNvCxnSpPr/>
          <p:nvPr>
            <p:custDataLst>
              <p:tags r:id="rId4"/>
            </p:custDataLst>
          </p:nvPr>
        </p:nvCxnSpPr>
        <p:spPr>
          <a:xfrm>
            <a:off x="457204" y="914407"/>
            <a:ext cx="11277690" cy="12700"/>
          </a:xfrm>
          <a:prstGeom prst="line">
            <a:avLst/>
          </a:prstGeom>
          <a:ln w="31750">
            <a:solidFill>
              <a:schemeClr val="accent1"/>
            </a:solidFill>
          </a:ln>
        </p:spPr>
        <p:style>
          <a:lnRef idx="1">
            <a:schemeClr val="dk1"/>
          </a:lnRef>
          <a:fillRef idx="0">
            <a:schemeClr val="dk1"/>
          </a:fillRef>
          <a:effectRef idx="0">
            <a:schemeClr val="dk1"/>
          </a:effectRef>
          <a:fontRef idx="minor">
            <a:schemeClr val="tx1"/>
          </a:fontRef>
        </p:style>
      </p:cxnSp>
      <p:sp>
        <p:nvSpPr>
          <p:cNvPr id="9" name="文本框 6"/>
          <p:cNvSpPr txBox="1"/>
          <p:nvPr>
            <p:custDataLst>
              <p:tags r:id="rId5"/>
            </p:custDataLst>
          </p:nvPr>
        </p:nvSpPr>
        <p:spPr>
          <a:xfrm>
            <a:off x="457204" y="152401"/>
            <a:ext cx="11277690" cy="609605"/>
          </a:xfrm>
          <a:prstGeom prst="rect">
            <a:avLst/>
          </a:prstGeom>
          <a:noFill/>
          <a:ln w="12700">
            <a:miter lim="400000"/>
          </a:ln>
          <a:extLst>
            <a:ext uri="{909E8E84-426E-40DD-AFC4-6F175D3DCCD1}">
              <a14:hiddenFill xmlns:a14="http://schemas.microsoft.com/office/drawing/2010/main">
                <a:solidFill>
                  <a:schemeClr val="accent1"/>
                </a:solidFill>
              </a14:hiddenFill>
            </a:ext>
          </a:extLst>
        </p:spPr>
        <p:txBody>
          <a:bodyPr lIns="0" tIns="0" rIns="0" bIns="0" anchor="ctr" anchorCtr="0">
            <a:normAutofit/>
          </a:bodyPr>
          <a:lstStyle>
            <a:defPPr>
              <a:defRPr lang="zh-CN"/>
            </a:defPPr>
            <a:lvl1pPr marL="0" algn="l" defTabSz="914400" rtl="0" eaLnBrk="1" latinLnBrk="0" hangingPunct="1">
              <a:lnSpc>
                <a:spcPct val="120000"/>
              </a:lnSpc>
              <a:defRPr sz="3600" b="1" kern="1200">
                <a:solidFill>
                  <a:srgbClr val="FFFFFF"/>
                </a:solidFill>
                <a:latin typeface="微软雅黑"/>
                <a:ea typeface="微软雅黑"/>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err="1">
                <a:solidFill>
                  <a:schemeClr val="lt1"/>
                </a:solidFill>
                <a:latin typeface="汉仪旗黑-85S" panose="00020600040101010101" pitchFamily="18" charset="-122"/>
                <a:ea typeface="汉仪旗黑-85S" panose="00020600040101010101" pitchFamily="18" charset="-122"/>
                <a:sym typeface="微软雅黑"/>
              </a:rPr>
              <a:t>导入新课</a:t>
            </a:r>
            <a:endParaRPr lang="zh-CN" err="1">
              <a:solidFill>
                <a:schemeClr val="lt1"/>
              </a:solidFill>
              <a:latin typeface="汉仪旗黑-85S" panose="00020600040101010101" pitchFamily="18" charset="-122"/>
              <a:ea typeface="汉仪旗黑-85S" panose="00020600040101010101" pitchFamily="18" charset="-122"/>
              <a:sym typeface="微软雅黑"/>
            </a:endParaRPr>
          </a:p>
        </p:txBody>
      </p:sp>
      <p:sp>
        <p:nvSpPr>
          <p:cNvPr id="11" name="Title 6"/>
          <p:cNvSpPr txBox="1"/>
          <p:nvPr>
            <p:custDataLst>
              <p:tags r:id="rId6"/>
            </p:custDataLst>
          </p:nvPr>
        </p:nvSpPr>
        <p:spPr>
          <a:xfrm>
            <a:off x="379095" y="1953260"/>
            <a:ext cx="11283950" cy="3242310"/>
          </a:xfrm>
          <a:prstGeom prst="rect">
            <a:avLst/>
          </a:prstGeom>
          <a:noFill/>
          <a:ln w="3175">
            <a:noFill/>
            <a:prstDash val="dash"/>
          </a:ln>
        </p:spPr>
        <p:txBody>
          <a:bodyPr wrap="square" lIns="63500" tIns="25400" rIns="63500" bIns="25400" anchor="ctr" anchorCtr="0">
            <a:noAutofit/>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20000"/>
              </a:lnSpc>
              <a:spcAft>
                <a:spcPts val="800"/>
              </a:spcAft>
            </a:pPr>
            <a:r>
              <a:rPr altLang="zh-CN" sz="3200" b="1" spc="100">
                <a:ln w="3175">
                  <a:noFill/>
                  <a:prstDash val="dash"/>
                </a:ln>
                <a:solidFill>
                  <a:schemeClr val="lt1"/>
                </a:solidFill>
                <a:uFillTx/>
                <a:latin typeface="微软雅黑"/>
                <a:ea typeface="微软雅黑"/>
                <a:cs typeface="微软雅黑" panose="020b0503020204020204" charset="-122"/>
              </a:rPr>
              <a:t>     </a:t>
            </a:r>
            <a:r>
              <a:rPr lang="zh-CN" altLang="en-US" sz="3200" b="1" spc="100">
                <a:ln w="3175">
                  <a:noFill/>
                  <a:prstDash val="dash"/>
                </a:ln>
                <a:solidFill>
                  <a:schemeClr val="lt1"/>
                </a:solidFill>
                <a:uFillTx/>
                <a:latin typeface="微软雅黑"/>
                <a:ea typeface="微软雅黑"/>
                <a:cs typeface="微软雅黑" panose="020b0503020204020204" charset="-122"/>
              </a:rPr>
              <a:t>公元前399年6月的一个傍晚，雅典监狱中一位年届七旬的老人就要被处决了。只见他衣衫褴褛，散发赤足，面容却镇定自若。打发走妻子、家属后，他与几个朋友侃侃而谈，似乎忘记了就要到来的处决。直到狱卒端了一杯毒药进来，他才收住“话匣子”，接过杯子，一饮而尽。之后，老人安详地闭上双眼，睡去了。这位老人就是大哲学家苏格拉底。今天我们学习《柏拉图对话录》中的“人应当坚持正义”这篇小短文，欣赏苏格拉底式的提问。</a:t>
            </a:r>
            <a:endParaRPr lang="zh-CN" altLang="en-US" sz="3200" b="1" spc="100">
              <a:ln w="3175">
                <a:noFill/>
                <a:prstDash val="dash"/>
              </a:ln>
              <a:solidFill>
                <a:schemeClr val="lt1"/>
              </a:solidFill>
              <a:uFillTx/>
              <a:latin typeface="微软雅黑"/>
              <a:ea typeface="微软雅黑"/>
              <a:cs typeface="微软雅黑" panose="020b0503020204020204" charset="-122"/>
            </a:endParaRPr>
          </a:p>
        </p:txBody>
      </p:sp>
    </p:spTree>
    <p:custDataLst>
      <p:tags r:id="rId7"/>
    </p:custDataLst>
  </p:cSld>
  <p:clrMapOvr>
    <a:masterClrMapping/>
  </p:clrMapOvr>
  <p:transition spd="med"/>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sp>
        <p:nvSpPr>
          <p:cNvPr id="8" name="矩形 7"/>
          <p:cNvSpPr/>
          <p:nvPr userDrawn="1">
            <p:custDataLst>
              <p:tags r:id="rId2"/>
            </p:custDataLst>
          </p:nvPr>
        </p:nvSpPr>
        <p:spPr>
          <a:xfrm>
            <a:off x="0" y="2455545"/>
            <a:ext cx="186055" cy="196405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5" name="矩形 4"/>
          <p:cNvSpPr/>
          <p:nvPr userDrawn="1">
            <p:custDataLst>
              <p:tags r:id="rId3"/>
            </p:custDataLst>
          </p:nvPr>
        </p:nvSpPr>
        <p:spPr>
          <a:xfrm>
            <a:off x="12014200" y="2455545"/>
            <a:ext cx="186055" cy="196405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cxnSp>
        <p:nvCxnSpPr>
          <p:cNvPr id="11" name="直接连接符 10"/>
          <p:cNvCxnSpPr/>
          <p:nvPr>
            <p:custDataLst>
              <p:tags r:id="rId4"/>
            </p:custDataLst>
          </p:nvPr>
        </p:nvCxnSpPr>
        <p:spPr>
          <a:xfrm>
            <a:off x="379099" y="819161"/>
            <a:ext cx="11277690" cy="12700"/>
          </a:xfrm>
          <a:prstGeom prst="line">
            <a:avLst/>
          </a:prstGeom>
          <a:ln w="31750">
            <a:solidFill>
              <a:schemeClr val="accent1"/>
            </a:solidFill>
          </a:ln>
        </p:spPr>
        <p:style>
          <a:lnRef idx="1">
            <a:schemeClr val="dk1"/>
          </a:lnRef>
          <a:fillRef idx="0">
            <a:schemeClr val="dk1"/>
          </a:fillRef>
          <a:effectRef idx="0">
            <a:schemeClr val="dk1"/>
          </a:effectRef>
          <a:fontRef idx="minor">
            <a:schemeClr val="tx1"/>
          </a:fontRef>
        </p:style>
      </p:cxnSp>
      <p:sp>
        <p:nvSpPr>
          <p:cNvPr id="2" name="文本框 6"/>
          <p:cNvSpPr txBox="1"/>
          <p:nvPr>
            <p:custDataLst>
              <p:tags r:id="rId5"/>
            </p:custDataLst>
          </p:nvPr>
        </p:nvSpPr>
        <p:spPr>
          <a:xfrm>
            <a:off x="457204" y="152401"/>
            <a:ext cx="11277690" cy="609605"/>
          </a:xfrm>
          <a:prstGeom prst="rect">
            <a:avLst/>
          </a:prstGeom>
          <a:noFill/>
          <a:ln w="12700">
            <a:miter lim="400000"/>
          </a:ln>
          <a:extLst>
            <a:ext uri="{909E8E84-426E-40DD-AFC4-6F175D3DCCD1}">
              <a14:hiddenFill xmlns:a14="http://schemas.microsoft.com/office/drawing/2010/main">
                <a:solidFill>
                  <a:schemeClr val="accent1"/>
                </a:solidFill>
              </a14:hiddenFill>
            </a:ext>
          </a:extLst>
        </p:spPr>
        <p:txBody>
          <a:bodyPr lIns="0" tIns="0" rIns="0" bIns="0" anchor="b" anchorCtr="0">
            <a:normAutofit/>
          </a:bodyPr>
          <a:lstStyle>
            <a:defPPr>
              <a:defRPr lang="zh-CN"/>
            </a:defPPr>
            <a:lvl1pPr marL="0" algn="l" defTabSz="914400" rtl="0" eaLnBrk="1" latinLnBrk="0" hangingPunct="1">
              <a:lnSpc>
                <a:spcPct val="120000"/>
              </a:lnSpc>
              <a:defRPr sz="3600" b="1" kern="1200">
                <a:solidFill>
                  <a:srgbClr val="FFFFFF"/>
                </a:solidFill>
                <a:latin typeface="微软雅黑"/>
                <a:ea typeface="微软雅黑"/>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err="1">
                <a:solidFill>
                  <a:schemeClr val="lt1"/>
                </a:solidFill>
                <a:latin typeface="汉仪旗黑-85S" panose="00020600040101010101" pitchFamily="18" charset="-122"/>
                <a:ea typeface="汉仪旗黑-85S" panose="00020600040101010101" pitchFamily="18" charset="-122"/>
                <a:sym typeface="微软雅黑"/>
              </a:rPr>
              <a:t>了解作者</a:t>
            </a:r>
            <a:endParaRPr lang="zh-CN" err="1">
              <a:solidFill>
                <a:schemeClr val="lt1"/>
              </a:solidFill>
              <a:latin typeface="汉仪旗黑-85S" panose="00020600040101010101" pitchFamily="18" charset="-122"/>
              <a:ea typeface="汉仪旗黑-85S" panose="00020600040101010101" pitchFamily="18" charset="-122"/>
              <a:sym typeface="微软雅黑"/>
            </a:endParaRPr>
          </a:p>
        </p:txBody>
      </p:sp>
      <p:sp>
        <p:nvSpPr>
          <p:cNvPr id="4" name="Title 6"/>
          <p:cNvSpPr txBox="1"/>
          <p:nvPr>
            <p:custDataLst>
              <p:tags r:id="rId6"/>
            </p:custDataLst>
          </p:nvPr>
        </p:nvSpPr>
        <p:spPr>
          <a:xfrm>
            <a:off x="282575" y="1336040"/>
            <a:ext cx="11634470" cy="4097655"/>
          </a:xfrm>
          <a:prstGeom prst="rect">
            <a:avLst/>
          </a:prstGeom>
          <a:noFill/>
          <a:ln w="3175">
            <a:noFill/>
            <a:prstDash val="dash"/>
          </a:ln>
        </p:spPr>
        <p:txBody>
          <a:bodyPr wrap="square" lIns="63500" tIns="25400" rIns="63500" bIns="25400" anchor="ctr" anchorCtr="0">
            <a:noAutofit/>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20000"/>
              </a:lnSpc>
              <a:spcAft>
                <a:spcPts val="800"/>
              </a:spcAft>
            </a:pPr>
            <a:r>
              <a:rPr altLang="zh-CN" sz="2800" b="1" spc="100">
                <a:ln w="3175">
                  <a:noFill/>
                  <a:prstDash val="dash"/>
                </a:ln>
                <a:solidFill>
                  <a:schemeClr val="lt1"/>
                </a:solidFill>
                <a:uFillTx/>
                <a:latin typeface="微软雅黑"/>
                <a:ea typeface="微软雅黑"/>
                <a:cs typeface="微软雅黑" panose="020b0503020204020204" charset="-122"/>
              </a:rPr>
              <a:t>     </a:t>
            </a:r>
            <a:r>
              <a:rPr lang="zh-CN" altLang="en-US" sz="2800" b="1" spc="100">
                <a:ln w="3175">
                  <a:noFill/>
                  <a:prstDash val="dash"/>
                </a:ln>
                <a:solidFill>
                  <a:schemeClr val="lt1"/>
                </a:solidFill>
                <a:uFillTx/>
                <a:latin typeface="微软雅黑"/>
                <a:ea typeface="微软雅黑"/>
                <a:cs typeface="微软雅黑" panose="020b0503020204020204" charset="-122"/>
              </a:rPr>
              <a:t>柏拉图(前427—前347),古希腊哲学家,也是西方文化最伟大的哲学家和思想家之一。柏拉图和他的老师苏格拉底学生亚里士多德并称为希腊“三哲”。柏拉图出身于雅典贵族,青年时师从苏格拉底。公元前399年,苏格拉底受审并被判死刑,柏拉图对现存的政体完全失望,于是开始游遍意大利、西西里岛、埃及等地以寻求知识。这期间,他留下了许多著作,多数以对话体写成,常被后人引用的有《辩诉篇》《理想国》《智者篇》《法律篇》等,《理想国》是其中的代表作。据说他40岁时,在雅典城外创立了自己的学园柏拉图学园,开始个人讲学。学园课程包括算术、几何学、天文学以及声学,培养出了许多知识分子,其中最杰出的是亚里士多德。</a:t>
            </a:r>
            <a:endParaRPr lang="zh-CN" altLang="en-US" sz="2800" b="1" spc="100">
              <a:ln w="3175">
                <a:noFill/>
                <a:prstDash val="dash"/>
              </a:ln>
              <a:solidFill>
                <a:schemeClr val="lt1"/>
              </a:solidFill>
              <a:uFillTx/>
              <a:latin typeface="微软雅黑"/>
              <a:ea typeface="微软雅黑"/>
              <a:cs typeface="微软雅黑" panose="020b0503020204020204" charset="-122"/>
            </a:endParaRPr>
          </a:p>
        </p:txBody>
      </p:sp>
    </p:spTree>
    <p:custDataLst>
      <p:tags r:id="rId7"/>
    </p:custDataLst>
  </p:cSld>
  <p:clrMapOvr>
    <a:masterClrMapping/>
  </p:clrMapOvr>
  <p:transition spd="med"/>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sp>
        <p:nvSpPr>
          <p:cNvPr id="14" name="矩形 13"/>
          <p:cNvSpPr/>
          <p:nvPr userDrawn="1">
            <p:custDataLst>
              <p:tags r:id="rId2"/>
            </p:custDataLst>
          </p:nvPr>
        </p:nvSpPr>
        <p:spPr>
          <a:xfrm>
            <a:off x="0" y="2455545"/>
            <a:ext cx="186055" cy="196405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8" name="矩形 7"/>
          <p:cNvSpPr/>
          <p:nvPr userDrawn="1">
            <p:custDataLst>
              <p:tags r:id="rId3"/>
            </p:custDataLst>
          </p:nvPr>
        </p:nvSpPr>
        <p:spPr>
          <a:xfrm>
            <a:off x="12014200" y="2455545"/>
            <a:ext cx="186055" cy="196405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cxnSp>
        <p:nvCxnSpPr>
          <p:cNvPr id="11" name="直接连接符 10"/>
          <p:cNvCxnSpPr/>
          <p:nvPr>
            <p:custDataLst>
              <p:tags r:id="rId4"/>
            </p:custDataLst>
          </p:nvPr>
        </p:nvCxnSpPr>
        <p:spPr>
          <a:xfrm>
            <a:off x="386084" y="535316"/>
            <a:ext cx="11277690" cy="12700"/>
          </a:xfrm>
          <a:prstGeom prst="line">
            <a:avLst/>
          </a:prstGeom>
          <a:ln w="31750">
            <a:solidFill>
              <a:schemeClr val="accent1"/>
            </a:solidFill>
          </a:ln>
        </p:spPr>
        <p:style>
          <a:lnRef idx="1">
            <a:schemeClr val="dk1"/>
          </a:lnRef>
          <a:fillRef idx="0">
            <a:schemeClr val="dk1"/>
          </a:fillRef>
          <a:effectRef idx="0">
            <a:schemeClr val="dk1"/>
          </a:effectRef>
          <a:fontRef idx="minor">
            <a:schemeClr val="tx1"/>
          </a:fontRef>
        </p:style>
      </p:cxnSp>
      <p:cxnSp>
        <p:nvCxnSpPr>
          <p:cNvPr id="10" name="直接连接符 9"/>
          <p:cNvCxnSpPr/>
          <p:nvPr>
            <p:custDataLst>
              <p:tags r:id="rId5"/>
            </p:custDataLst>
          </p:nvPr>
        </p:nvCxnSpPr>
        <p:spPr>
          <a:xfrm>
            <a:off x="2142870" y="1676212"/>
            <a:ext cx="364740" cy="364740"/>
          </a:xfrm>
          <a:prstGeom prst="line">
            <a:avLst/>
          </a:prstGeom>
          <a:ln w="15875">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4" name="直接连接符 3"/>
          <p:cNvCxnSpPr/>
          <p:nvPr>
            <p:custDataLst>
              <p:tags r:id="rId6"/>
            </p:custDataLst>
          </p:nvPr>
        </p:nvCxnSpPr>
        <p:spPr>
          <a:xfrm>
            <a:off x="2009335" y="1739108"/>
            <a:ext cx="364740" cy="364740"/>
          </a:xfrm>
          <a:prstGeom prst="line">
            <a:avLst/>
          </a:prstGeom>
          <a:ln w="15875">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p:custDataLst>
              <p:tags r:id="rId7"/>
            </p:custDataLst>
          </p:nvPr>
        </p:nvCxnSpPr>
        <p:spPr>
          <a:xfrm>
            <a:off x="9817306" y="6125284"/>
            <a:ext cx="364740" cy="364740"/>
          </a:xfrm>
          <a:prstGeom prst="line">
            <a:avLst/>
          </a:prstGeom>
          <a:ln w="15875">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13" name="直接连接符 12"/>
          <p:cNvCxnSpPr/>
          <p:nvPr>
            <p:custDataLst>
              <p:tags r:id="rId8"/>
            </p:custDataLst>
          </p:nvPr>
        </p:nvCxnSpPr>
        <p:spPr>
          <a:xfrm>
            <a:off x="9683771" y="6188180"/>
            <a:ext cx="364740" cy="364740"/>
          </a:xfrm>
          <a:prstGeom prst="line">
            <a:avLst/>
          </a:prstGeom>
          <a:ln w="15875">
            <a:solidFill>
              <a:schemeClr val="accent6"/>
            </a:solidFill>
          </a:ln>
        </p:spPr>
        <p:style>
          <a:lnRef idx="1">
            <a:schemeClr val="accent1"/>
          </a:lnRef>
          <a:fillRef idx="0">
            <a:schemeClr val="accent1"/>
          </a:fillRef>
          <a:effectRef idx="0">
            <a:schemeClr val="accent1"/>
          </a:effectRef>
          <a:fontRef idx="minor">
            <a:schemeClr val="tx1"/>
          </a:fontRef>
        </p:style>
      </p:cxnSp>
      <p:sp>
        <p:nvSpPr>
          <p:cNvPr id="5" name="Title 6"/>
          <p:cNvSpPr txBox="1"/>
          <p:nvPr>
            <p:custDataLst>
              <p:tags r:id="rId9"/>
            </p:custDataLst>
          </p:nvPr>
        </p:nvSpPr>
        <p:spPr>
          <a:xfrm>
            <a:off x="385445" y="720090"/>
            <a:ext cx="11278870" cy="5364480"/>
          </a:xfrm>
          <a:prstGeom prst="rect">
            <a:avLst/>
          </a:prstGeom>
          <a:noFill/>
          <a:ln w="3175">
            <a:noFill/>
            <a:prstDash val="dash"/>
          </a:ln>
        </p:spPr>
        <p:txBody>
          <a:bodyPr wrap="square" lIns="63500" tIns="25400" rIns="63500" bIns="25400" anchor="ctr" anchorCtr="0">
            <a:noAutofit/>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20000"/>
              </a:lnSpc>
              <a:spcAft>
                <a:spcPts val="800"/>
              </a:spcAft>
            </a:pPr>
            <a:r>
              <a:rPr altLang="zh-CN" sz="2800" b="1" spc="100">
                <a:ln w="3175">
                  <a:noFill/>
                  <a:prstDash val="dash"/>
                </a:ln>
                <a:solidFill>
                  <a:schemeClr val="lt1"/>
                </a:solidFill>
                <a:uFillTx/>
                <a:latin typeface="微软雅黑"/>
                <a:ea typeface="微软雅黑"/>
                <a:cs typeface="微软雅黑" panose="020b0503020204020204" charset="-122"/>
              </a:rPr>
              <a:t>      </a:t>
            </a:r>
            <a:r>
              <a:rPr lang="zh-CN" altLang="en-US" sz="2800" b="1" spc="100">
                <a:ln w="3175">
                  <a:noFill/>
                  <a:prstDash val="dash"/>
                </a:ln>
                <a:solidFill>
                  <a:schemeClr val="lt1"/>
                </a:solidFill>
                <a:uFillTx/>
                <a:latin typeface="微软雅黑"/>
                <a:ea typeface="微软雅黑"/>
                <a:cs typeface="微软雅黑" panose="020b0503020204020204" charset="-122"/>
              </a:rPr>
              <a:t>柏拉图是西方客观唯心主义的创始人,其哲学体系博大精深,对其教学思想影响尤甚。他指出:世界由“理念世界”和“现象世界”所组成。理念的世界是真实的存在,永恒不变,而人类感官所接触到的这个现实的世界,只不过是理念世界的微弱的影子。在《理想国》中,他设计了一幅正义之邦的图景:国家规模适中,公民分为治国者武士、劳动者三个等级,分别代表智慧、勇敢和欲望三种品性。在这样的国家中,治国者是德高望重的哲学家,只有哲学家才能认识理念,具有完美的德行和高超的知慧，明了正义之所在,按理性的指引去公正地治理国家。
《柏拉图对话集》是其代表作之一,是柏拉图对话系列的统称,包括《申辩》《克力同》《游叙弗伦》《拉齐斯》《吕西斯》《查米迪斯篇》等十余部著作。</a:t>
            </a:r>
            <a:endParaRPr lang="zh-CN" altLang="en-US" sz="2800" b="1" spc="100">
              <a:ln w="3175">
                <a:noFill/>
                <a:prstDash val="dash"/>
              </a:ln>
              <a:solidFill>
                <a:schemeClr val="lt1"/>
              </a:solidFill>
              <a:uFillTx/>
              <a:latin typeface="微软雅黑"/>
              <a:ea typeface="微软雅黑"/>
              <a:cs typeface="微软雅黑" panose="020b0503020204020204" charset="-122"/>
            </a:endParaRPr>
          </a:p>
        </p:txBody>
      </p:sp>
    </p:spTree>
    <p:custDataLst>
      <p:tags r:id="rId10"/>
    </p:custDataLst>
  </p:cSld>
  <p:clrMapOvr>
    <a:masterClrMapping/>
  </p:clrMapOvr>
  <p:transition spd="med"/>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sp>
        <p:nvSpPr>
          <p:cNvPr id="8" name="矩形 7"/>
          <p:cNvSpPr/>
          <p:nvPr userDrawn="1">
            <p:custDataLst>
              <p:tags r:id="rId2"/>
            </p:custDataLst>
          </p:nvPr>
        </p:nvSpPr>
        <p:spPr>
          <a:xfrm>
            <a:off x="0" y="2455545"/>
            <a:ext cx="186055" cy="196405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5" name="矩形 4"/>
          <p:cNvSpPr/>
          <p:nvPr userDrawn="1">
            <p:custDataLst>
              <p:tags r:id="rId3"/>
            </p:custDataLst>
          </p:nvPr>
        </p:nvSpPr>
        <p:spPr>
          <a:xfrm>
            <a:off x="12014200" y="2455545"/>
            <a:ext cx="186055" cy="196405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cxnSp>
        <p:nvCxnSpPr>
          <p:cNvPr id="11" name="直接连接符 10"/>
          <p:cNvCxnSpPr/>
          <p:nvPr>
            <p:custDataLst>
              <p:tags r:id="rId4"/>
            </p:custDataLst>
          </p:nvPr>
        </p:nvCxnSpPr>
        <p:spPr>
          <a:xfrm>
            <a:off x="386084" y="825511"/>
            <a:ext cx="11277690" cy="12700"/>
          </a:xfrm>
          <a:prstGeom prst="line">
            <a:avLst/>
          </a:prstGeom>
          <a:ln w="31750">
            <a:solidFill>
              <a:schemeClr val="accent1"/>
            </a:solidFill>
          </a:ln>
        </p:spPr>
        <p:style>
          <a:lnRef idx="1">
            <a:schemeClr val="dk1"/>
          </a:lnRef>
          <a:fillRef idx="0">
            <a:schemeClr val="dk1"/>
          </a:fillRef>
          <a:effectRef idx="0">
            <a:schemeClr val="dk1"/>
          </a:effectRef>
          <a:fontRef idx="minor">
            <a:schemeClr val="tx1"/>
          </a:fontRef>
        </p:style>
      </p:cxnSp>
      <p:sp>
        <p:nvSpPr>
          <p:cNvPr id="2" name="文本框 6"/>
          <p:cNvSpPr txBox="1"/>
          <p:nvPr>
            <p:custDataLst>
              <p:tags r:id="rId5"/>
            </p:custDataLst>
          </p:nvPr>
        </p:nvSpPr>
        <p:spPr>
          <a:xfrm>
            <a:off x="457204" y="152401"/>
            <a:ext cx="11277690" cy="609605"/>
          </a:xfrm>
          <a:prstGeom prst="rect">
            <a:avLst/>
          </a:prstGeom>
          <a:noFill/>
          <a:ln w="12700">
            <a:miter lim="400000"/>
          </a:ln>
          <a:extLst>
            <a:ext uri="{909E8E84-426E-40DD-AFC4-6F175D3DCCD1}">
              <a14:hiddenFill xmlns:a14="http://schemas.microsoft.com/office/drawing/2010/main">
                <a:solidFill>
                  <a:schemeClr val="accent1"/>
                </a:solidFill>
              </a14:hiddenFill>
            </a:ext>
          </a:extLst>
        </p:spPr>
        <p:txBody>
          <a:bodyPr lIns="0" tIns="0" rIns="0" bIns="0" anchor="b" anchorCtr="0">
            <a:normAutofit/>
          </a:bodyPr>
          <a:lstStyle>
            <a:defPPr>
              <a:defRPr lang="zh-CN"/>
            </a:defPPr>
            <a:lvl1pPr marL="0" algn="l" defTabSz="914400" rtl="0" eaLnBrk="1" latinLnBrk="0" hangingPunct="1">
              <a:lnSpc>
                <a:spcPct val="120000"/>
              </a:lnSpc>
              <a:defRPr sz="3600" b="1" kern="1200">
                <a:solidFill>
                  <a:srgbClr val="FFFFFF"/>
                </a:solidFill>
                <a:latin typeface="微软雅黑"/>
                <a:ea typeface="微软雅黑"/>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err="1">
                <a:solidFill>
                  <a:schemeClr val="lt1"/>
                </a:solidFill>
                <a:latin typeface="汉仪旗黑-85S" panose="00020600040101010101" pitchFamily="18" charset="-122"/>
                <a:ea typeface="汉仪旗黑-85S" panose="00020600040101010101" pitchFamily="18" charset="-122"/>
                <a:sym typeface="微软雅黑"/>
              </a:rPr>
              <a:t>题目解说</a:t>
            </a:r>
            <a:endParaRPr lang="zh-CN" err="1">
              <a:solidFill>
                <a:schemeClr val="lt1"/>
              </a:solidFill>
              <a:latin typeface="汉仪旗黑-85S" panose="00020600040101010101" pitchFamily="18" charset="-122"/>
              <a:ea typeface="汉仪旗黑-85S" panose="00020600040101010101" pitchFamily="18" charset="-122"/>
              <a:sym typeface="微软雅黑"/>
            </a:endParaRPr>
          </a:p>
        </p:txBody>
      </p:sp>
      <p:sp>
        <p:nvSpPr>
          <p:cNvPr id="4" name="Title 6"/>
          <p:cNvSpPr txBox="1"/>
          <p:nvPr>
            <p:custDataLst>
              <p:tags r:id="rId6"/>
            </p:custDataLst>
          </p:nvPr>
        </p:nvSpPr>
        <p:spPr>
          <a:xfrm>
            <a:off x="542925" y="1522095"/>
            <a:ext cx="10631805" cy="3242310"/>
          </a:xfrm>
          <a:prstGeom prst="rect">
            <a:avLst/>
          </a:prstGeom>
          <a:noFill/>
          <a:ln w="3175">
            <a:noFill/>
            <a:prstDash val="dash"/>
          </a:ln>
        </p:spPr>
        <p:txBody>
          <a:bodyPr wrap="square" lIns="63500" tIns="25400" rIns="63500" bIns="25400" anchor="ctr" anchorCtr="0">
            <a:noAutofit/>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20000"/>
              </a:lnSpc>
              <a:spcAft>
                <a:spcPts val="800"/>
              </a:spcAft>
            </a:pPr>
            <a:r>
              <a:rPr altLang="zh-CN" sz="4000" b="1" spc="100">
                <a:ln w="3175">
                  <a:noFill/>
                  <a:prstDash val="dash"/>
                </a:ln>
                <a:solidFill>
                  <a:schemeClr val="lt1"/>
                </a:solidFill>
                <a:uFillTx/>
                <a:latin typeface="微软雅黑"/>
                <a:ea typeface="微软雅黑"/>
                <a:cs typeface="微软雅黑" panose="020b0503020204020204" charset="-122"/>
              </a:rPr>
              <a:t>    </a:t>
            </a:r>
            <a:r>
              <a:rPr lang="zh-CN" altLang="en-US" sz="4000" b="1" spc="100">
                <a:ln w="3175">
                  <a:noFill/>
                  <a:prstDash val="dash"/>
                </a:ln>
                <a:solidFill>
                  <a:schemeClr val="lt1"/>
                </a:solidFill>
                <a:uFillTx/>
                <a:latin typeface="微软雅黑"/>
                <a:ea typeface="微软雅黑"/>
                <a:cs typeface="微软雅黑" panose="020b0503020204020204" charset="-122"/>
              </a:rPr>
              <a:t>“人应当坚持正义”,明确表达了文章的观点,这也正是苏格拉底不听格黎东的劝告执意赴死的原因。“应当”是“必须”的意思,突出了“坚持正义”对“人”的重要意义。</a:t>
            </a:r>
            <a:endParaRPr lang="zh-CN" altLang="en-US" sz="4000" b="1" spc="100">
              <a:ln w="3175">
                <a:noFill/>
                <a:prstDash val="dash"/>
              </a:ln>
              <a:solidFill>
                <a:schemeClr val="lt1"/>
              </a:solidFill>
              <a:uFillTx/>
              <a:latin typeface="微软雅黑"/>
              <a:ea typeface="微软雅黑"/>
              <a:cs typeface="微软雅黑" panose="020b0503020204020204" charset="-122"/>
            </a:endParaRPr>
          </a:p>
        </p:txBody>
      </p:sp>
    </p:spTree>
    <p:custDataLst>
      <p:tags r:id="rId7"/>
    </p:custDataLst>
  </p:cSld>
  <p:clrMapOvr>
    <a:masterClrMapping/>
  </p:clrMapOvr>
  <p:transition spd="med"/>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sp>
        <p:nvSpPr>
          <p:cNvPr id="14" name="矩形 13"/>
          <p:cNvSpPr/>
          <p:nvPr userDrawn="1">
            <p:custDataLst>
              <p:tags r:id="rId2"/>
            </p:custDataLst>
          </p:nvPr>
        </p:nvSpPr>
        <p:spPr>
          <a:xfrm>
            <a:off x="0" y="2455545"/>
            <a:ext cx="186055" cy="196405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8" name="矩形 7"/>
          <p:cNvSpPr/>
          <p:nvPr userDrawn="1">
            <p:custDataLst>
              <p:tags r:id="rId3"/>
            </p:custDataLst>
          </p:nvPr>
        </p:nvSpPr>
        <p:spPr>
          <a:xfrm>
            <a:off x="12014200" y="2455545"/>
            <a:ext cx="186055" cy="196405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cxnSp>
        <p:nvCxnSpPr>
          <p:cNvPr id="11" name="直接连接符 10"/>
          <p:cNvCxnSpPr/>
          <p:nvPr>
            <p:custDataLst>
              <p:tags r:id="rId4"/>
            </p:custDataLst>
          </p:nvPr>
        </p:nvCxnSpPr>
        <p:spPr>
          <a:xfrm>
            <a:off x="514354" y="861071"/>
            <a:ext cx="11277690" cy="12700"/>
          </a:xfrm>
          <a:prstGeom prst="line">
            <a:avLst/>
          </a:prstGeom>
          <a:ln w="31750">
            <a:solidFill>
              <a:schemeClr val="accent1"/>
            </a:solidFill>
          </a:ln>
        </p:spPr>
        <p:style>
          <a:lnRef idx="1">
            <a:schemeClr val="dk1"/>
          </a:lnRef>
          <a:fillRef idx="0">
            <a:schemeClr val="dk1"/>
          </a:fillRef>
          <a:effectRef idx="0">
            <a:schemeClr val="dk1"/>
          </a:effectRef>
          <a:fontRef idx="minor">
            <a:schemeClr val="tx1"/>
          </a:fontRef>
        </p:style>
      </p:cxnSp>
      <p:sp>
        <p:nvSpPr>
          <p:cNvPr id="2" name="文本框 6"/>
          <p:cNvSpPr txBox="1"/>
          <p:nvPr>
            <p:custDataLst>
              <p:tags r:id="rId5"/>
            </p:custDataLst>
          </p:nvPr>
        </p:nvSpPr>
        <p:spPr>
          <a:xfrm>
            <a:off x="457204" y="152401"/>
            <a:ext cx="11277690" cy="609605"/>
          </a:xfrm>
          <a:prstGeom prst="rect">
            <a:avLst/>
          </a:prstGeom>
          <a:noFill/>
          <a:ln w="12700">
            <a:miter lim="400000"/>
          </a:ln>
          <a:extLst>
            <a:ext uri="{909E8E84-426E-40DD-AFC4-6F175D3DCCD1}">
              <a14:hiddenFill xmlns:a14="http://schemas.microsoft.com/office/drawing/2010/main">
                <a:solidFill>
                  <a:schemeClr val="accent1"/>
                </a:solidFill>
              </a14:hiddenFill>
            </a:ext>
          </a:extLst>
        </p:spPr>
        <p:txBody>
          <a:bodyPr lIns="0" tIns="0" rIns="0" bIns="0" anchor="b" anchorCtr="0">
            <a:normAutofit/>
          </a:bodyPr>
          <a:lstStyle>
            <a:defPPr>
              <a:defRPr lang="zh-CN"/>
            </a:defPPr>
            <a:lvl1pPr marL="0" algn="l" defTabSz="914400" rtl="0" eaLnBrk="1" latinLnBrk="0" hangingPunct="1">
              <a:lnSpc>
                <a:spcPct val="120000"/>
              </a:lnSpc>
              <a:defRPr sz="3600" b="1" kern="1200">
                <a:solidFill>
                  <a:srgbClr val="FFFFFF"/>
                </a:solidFill>
                <a:latin typeface="微软雅黑"/>
                <a:ea typeface="微软雅黑"/>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err="1">
                <a:solidFill>
                  <a:schemeClr val="lt1"/>
                </a:solidFill>
                <a:latin typeface="汉仪旗黑-85S" panose="00020600040101010101" pitchFamily="18" charset="-122"/>
                <a:ea typeface="汉仪旗黑-85S" panose="00020600040101010101" pitchFamily="18" charset="-122"/>
                <a:sym typeface="微软雅黑"/>
              </a:rPr>
              <a:t>对话体</a:t>
            </a:r>
            <a:endParaRPr lang="zh-CN" err="1">
              <a:solidFill>
                <a:schemeClr val="lt1"/>
              </a:solidFill>
              <a:latin typeface="汉仪旗黑-85S" panose="00020600040101010101" pitchFamily="18" charset="-122"/>
              <a:ea typeface="汉仪旗黑-85S" panose="00020600040101010101" pitchFamily="18" charset="-122"/>
              <a:sym typeface="微软雅黑"/>
            </a:endParaRPr>
          </a:p>
        </p:txBody>
      </p:sp>
      <p:cxnSp>
        <p:nvCxnSpPr>
          <p:cNvPr id="10" name="直接连接符 9"/>
          <p:cNvCxnSpPr/>
          <p:nvPr>
            <p:custDataLst>
              <p:tags r:id="rId6"/>
            </p:custDataLst>
          </p:nvPr>
        </p:nvCxnSpPr>
        <p:spPr>
          <a:xfrm>
            <a:off x="2142870" y="1676212"/>
            <a:ext cx="364740" cy="364740"/>
          </a:xfrm>
          <a:prstGeom prst="line">
            <a:avLst/>
          </a:prstGeom>
          <a:ln w="15875">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4" name="直接连接符 3"/>
          <p:cNvCxnSpPr/>
          <p:nvPr>
            <p:custDataLst>
              <p:tags r:id="rId7"/>
            </p:custDataLst>
          </p:nvPr>
        </p:nvCxnSpPr>
        <p:spPr>
          <a:xfrm>
            <a:off x="2009335" y="1739108"/>
            <a:ext cx="364740" cy="364740"/>
          </a:xfrm>
          <a:prstGeom prst="line">
            <a:avLst/>
          </a:prstGeom>
          <a:ln w="15875">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p:custDataLst>
              <p:tags r:id="rId8"/>
            </p:custDataLst>
          </p:nvPr>
        </p:nvCxnSpPr>
        <p:spPr>
          <a:xfrm>
            <a:off x="9817306" y="6125284"/>
            <a:ext cx="364740" cy="364740"/>
          </a:xfrm>
          <a:prstGeom prst="line">
            <a:avLst/>
          </a:prstGeom>
          <a:ln w="15875">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13" name="直接连接符 12"/>
          <p:cNvCxnSpPr/>
          <p:nvPr>
            <p:custDataLst>
              <p:tags r:id="rId9"/>
            </p:custDataLst>
          </p:nvPr>
        </p:nvCxnSpPr>
        <p:spPr>
          <a:xfrm>
            <a:off x="9683771" y="6188180"/>
            <a:ext cx="364740" cy="364740"/>
          </a:xfrm>
          <a:prstGeom prst="line">
            <a:avLst/>
          </a:prstGeom>
          <a:ln w="15875">
            <a:solidFill>
              <a:schemeClr val="accent6"/>
            </a:solidFill>
          </a:ln>
        </p:spPr>
        <p:style>
          <a:lnRef idx="1">
            <a:schemeClr val="accent1"/>
          </a:lnRef>
          <a:fillRef idx="0">
            <a:schemeClr val="accent1"/>
          </a:fillRef>
          <a:effectRef idx="0">
            <a:schemeClr val="accent1"/>
          </a:effectRef>
          <a:fontRef idx="minor">
            <a:schemeClr val="tx1"/>
          </a:fontRef>
        </p:style>
      </p:cxnSp>
      <p:sp>
        <p:nvSpPr>
          <p:cNvPr id="5" name="Title 6"/>
          <p:cNvSpPr txBox="1"/>
          <p:nvPr>
            <p:custDataLst>
              <p:tags r:id="rId10"/>
            </p:custDataLst>
          </p:nvPr>
        </p:nvSpPr>
        <p:spPr>
          <a:xfrm>
            <a:off x="457200" y="1473835"/>
            <a:ext cx="11276965" cy="3940175"/>
          </a:xfrm>
          <a:prstGeom prst="rect">
            <a:avLst/>
          </a:prstGeom>
          <a:noFill/>
          <a:ln w="3175">
            <a:noFill/>
            <a:prstDash val="dash"/>
          </a:ln>
        </p:spPr>
        <p:txBody>
          <a:bodyPr wrap="square" lIns="63500" tIns="25400" rIns="63500" bIns="25400" anchor="ctr" anchorCtr="0">
            <a:noAutofit/>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20000"/>
              </a:lnSpc>
              <a:spcAft>
                <a:spcPts val="800"/>
              </a:spcAft>
            </a:pPr>
            <a:r>
              <a:rPr altLang="zh-CN" sz="3200" b="1" spc="100">
                <a:ln w="3175">
                  <a:noFill/>
                  <a:prstDash val="dash"/>
                </a:ln>
                <a:solidFill>
                  <a:schemeClr val="lt1"/>
                </a:solidFill>
                <a:uFillTx/>
                <a:latin typeface="微软雅黑"/>
                <a:ea typeface="微软雅黑"/>
                <a:cs typeface="微软雅黑" panose="020b0503020204020204" charset="-122"/>
              </a:rPr>
              <a:t>    </a:t>
            </a:r>
            <a:r>
              <a:rPr lang="zh-CN" altLang="en-US" sz="3200" b="1" spc="100">
                <a:ln w="3175">
                  <a:noFill/>
                  <a:prstDash val="dash"/>
                </a:ln>
                <a:solidFill>
                  <a:schemeClr val="lt1"/>
                </a:solidFill>
                <a:uFillTx/>
                <a:latin typeface="微软雅黑"/>
                <a:ea typeface="微软雅黑"/>
                <a:cs typeface="微软雅黑" panose="020b0503020204020204" charset="-122"/>
              </a:rPr>
              <a:t>对话体是艺术、政治、哲学和科学著作中的一种文体。这种文体的著作采用两个或多个角色对话的形式。对话体是一种持殊的体裁，原则上区别于其他体裁的作品中用以表现人物性格和作为艺术语言手段的那种对话。
</a:t>
            </a:r>
            <a:r>
              <a:rPr altLang="zh-CN" sz="3200" b="1" spc="100">
                <a:ln w="3175">
                  <a:noFill/>
                  <a:prstDash val="dash"/>
                </a:ln>
                <a:solidFill>
                  <a:schemeClr val="lt1"/>
                </a:solidFill>
                <a:uFillTx/>
                <a:latin typeface="微软雅黑"/>
                <a:ea typeface="微软雅黑"/>
                <a:cs typeface="微软雅黑" panose="020b0503020204020204" charset="-122"/>
              </a:rPr>
              <a:t>    </a:t>
            </a:r>
            <a:r>
              <a:rPr lang="zh-CN" altLang="en-US" sz="3200" b="1" spc="100">
                <a:ln w="3175">
                  <a:noFill/>
                  <a:prstDash val="dash"/>
                </a:ln>
                <a:solidFill>
                  <a:schemeClr val="lt1"/>
                </a:solidFill>
                <a:uFillTx/>
                <a:latin typeface="微软雅黑"/>
                <a:ea typeface="微软雅黑"/>
                <a:cs typeface="微软雅黑" panose="020b0503020204020204" charset="-122"/>
              </a:rPr>
              <a:t>对话体著作通常设置尖锐冲突,对话方发表各自的见解,而最终则表露出作者关于论争的倾向以及争论者的生动形象。这种体甚至可以使那些并不属于文学艺术领域的、关于科学和哲学问题的对话也具有异常鲜明的情趣及出色的艺术性</a:t>
            </a:r>
            <a:endParaRPr lang="zh-CN" altLang="en-US" sz="3200" b="1" spc="100">
              <a:ln w="3175">
                <a:noFill/>
                <a:prstDash val="dash"/>
              </a:ln>
              <a:solidFill>
                <a:schemeClr val="lt1"/>
              </a:solidFill>
              <a:uFillTx/>
              <a:latin typeface="微软雅黑"/>
              <a:ea typeface="微软雅黑"/>
              <a:cs typeface="微软雅黑" panose="020b0503020204020204" charset="-122"/>
            </a:endParaRPr>
          </a:p>
        </p:txBody>
      </p:sp>
    </p:spTree>
    <p:custDataLst>
      <p:tags r:id="rId11"/>
    </p:custDataLst>
  </p:cSld>
  <p:clrMapOvr>
    <a:masterClrMapping/>
  </p:clrMapOvr>
  <p:transition spd="med"/>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sp>
        <p:nvSpPr>
          <p:cNvPr id="8" name="矩形 7"/>
          <p:cNvSpPr/>
          <p:nvPr userDrawn="1">
            <p:custDataLst>
              <p:tags r:id="rId2"/>
            </p:custDataLst>
          </p:nvPr>
        </p:nvSpPr>
        <p:spPr>
          <a:xfrm>
            <a:off x="0" y="2455545"/>
            <a:ext cx="186055" cy="196405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5" name="矩形 4"/>
          <p:cNvSpPr/>
          <p:nvPr userDrawn="1">
            <p:custDataLst>
              <p:tags r:id="rId3"/>
            </p:custDataLst>
          </p:nvPr>
        </p:nvSpPr>
        <p:spPr>
          <a:xfrm>
            <a:off x="12014200" y="2455545"/>
            <a:ext cx="186055" cy="196405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cxnSp>
        <p:nvCxnSpPr>
          <p:cNvPr id="11" name="直接连接符 10"/>
          <p:cNvCxnSpPr/>
          <p:nvPr>
            <p:custDataLst>
              <p:tags r:id="rId4"/>
            </p:custDataLst>
          </p:nvPr>
        </p:nvCxnSpPr>
        <p:spPr>
          <a:xfrm>
            <a:off x="457204" y="875041"/>
            <a:ext cx="11277690" cy="12700"/>
          </a:xfrm>
          <a:prstGeom prst="line">
            <a:avLst/>
          </a:prstGeom>
          <a:ln w="31750">
            <a:solidFill>
              <a:schemeClr val="accent1"/>
            </a:solidFill>
          </a:ln>
        </p:spPr>
        <p:style>
          <a:lnRef idx="1">
            <a:schemeClr val="dk1"/>
          </a:lnRef>
          <a:fillRef idx="0">
            <a:schemeClr val="dk1"/>
          </a:fillRef>
          <a:effectRef idx="0">
            <a:schemeClr val="dk1"/>
          </a:effectRef>
          <a:fontRef idx="minor">
            <a:schemeClr val="tx1"/>
          </a:fontRef>
        </p:style>
      </p:cxnSp>
      <p:sp>
        <p:nvSpPr>
          <p:cNvPr id="2" name="文本框 6"/>
          <p:cNvSpPr txBox="1"/>
          <p:nvPr>
            <p:custDataLst>
              <p:tags r:id="rId5"/>
            </p:custDataLst>
          </p:nvPr>
        </p:nvSpPr>
        <p:spPr>
          <a:xfrm>
            <a:off x="457204" y="152401"/>
            <a:ext cx="11277690" cy="609605"/>
          </a:xfrm>
          <a:prstGeom prst="rect">
            <a:avLst/>
          </a:prstGeom>
          <a:noFill/>
          <a:ln w="12700">
            <a:miter lim="400000"/>
          </a:ln>
          <a:extLst>
            <a:ext uri="{909E8E84-426E-40DD-AFC4-6F175D3DCCD1}">
              <a14:hiddenFill xmlns:a14="http://schemas.microsoft.com/office/drawing/2010/main">
                <a:solidFill>
                  <a:schemeClr val="accent1"/>
                </a:solidFill>
              </a14:hiddenFill>
            </a:ext>
          </a:extLst>
        </p:spPr>
        <p:txBody>
          <a:bodyPr lIns="0" tIns="0" rIns="0" bIns="0" anchor="b" anchorCtr="0">
            <a:normAutofit/>
          </a:bodyPr>
          <a:lstStyle>
            <a:defPPr>
              <a:defRPr lang="zh-CN"/>
            </a:defPPr>
            <a:lvl1pPr marL="0" algn="l" defTabSz="914400" rtl="0" eaLnBrk="1" latinLnBrk="0" hangingPunct="1">
              <a:lnSpc>
                <a:spcPct val="120000"/>
              </a:lnSpc>
              <a:defRPr sz="3600" b="1" kern="1200">
                <a:solidFill>
                  <a:srgbClr val="FFFFFF"/>
                </a:solidFill>
                <a:latin typeface="微软雅黑"/>
                <a:ea typeface="微软雅黑"/>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err="1">
                <a:solidFill>
                  <a:schemeClr val="lt1"/>
                </a:solidFill>
                <a:latin typeface="汉仪旗黑-85S" panose="00020600040101010101" pitchFamily="18" charset="-122"/>
                <a:ea typeface="汉仪旗黑-85S" panose="00020600040101010101" pitchFamily="18" charset="-122"/>
                <a:sym typeface="微软雅黑"/>
              </a:rPr>
              <a:t>写作背景</a:t>
            </a:r>
            <a:endParaRPr lang="zh-CN" err="1">
              <a:solidFill>
                <a:schemeClr val="lt1"/>
              </a:solidFill>
              <a:latin typeface="汉仪旗黑-85S" panose="00020600040101010101" pitchFamily="18" charset="-122"/>
              <a:ea typeface="汉仪旗黑-85S" panose="00020600040101010101" pitchFamily="18" charset="-122"/>
              <a:sym typeface="微软雅黑"/>
            </a:endParaRPr>
          </a:p>
        </p:txBody>
      </p:sp>
      <p:sp>
        <p:nvSpPr>
          <p:cNvPr id="4" name="Title 6"/>
          <p:cNvSpPr txBox="1"/>
          <p:nvPr>
            <p:custDataLst>
              <p:tags r:id="rId6"/>
            </p:custDataLst>
          </p:nvPr>
        </p:nvSpPr>
        <p:spPr>
          <a:xfrm>
            <a:off x="92075" y="1889125"/>
            <a:ext cx="11822430" cy="4097655"/>
          </a:xfrm>
          <a:prstGeom prst="rect">
            <a:avLst/>
          </a:prstGeom>
          <a:noFill/>
          <a:ln w="3175">
            <a:noFill/>
            <a:prstDash val="dash"/>
          </a:ln>
        </p:spPr>
        <p:txBody>
          <a:bodyPr wrap="square" lIns="63500" tIns="25400" rIns="63500" bIns="25400" anchor="ctr" anchorCtr="0">
            <a:noAutofit/>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00000"/>
              </a:lnSpc>
              <a:spcAft>
                <a:spcPts val="800"/>
              </a:spcAft>
            </a:pPr>
            <a:r>
              <a:rPr altLang="zh-CN" sz="3200" b="1" spc="100">
                <a:ln w="3175">
                  <a:noFill/>
                  <a:prstDash val="dash"/>
                </a:ln>
                <a:solidFill>
                  <a:schemeClr val="lt1"/>
                </a:solidFill>
                <a:uFillTx/>
                <a:latin typeface="微软雅黑"/>
                <a:ea typeface="微软雅黑"/>
                <a:cs typeface="微软雅黑" panose="020b0503020204020204" charset="-122"/>
              </a:rPr>
              <a:t>    </a:t>
            </a:r>
            <a:r>
              <a:rPr lang="zh-CN" altLang="en-US" sz="3200" b="1" spc="100">
                <a:ln w="3175">
                  <a:noFill/>
                  <a:prstDash val="dash"/>
                </a:ln>
                <a:solidFill>
                  <a:schemeClr val="lt1"/>
                </a:solidFill>
                <a:uFillTx/>
                <a:latin typeface="微软雅黑"/>
                <a:ea typeface="微软雅黑"/>
                <a:cs typeface="微软雅黑" panose="020b0503020204020204" charset="-122"/>
              </a:rPr>
              <a:t>苏格拉底生在动荡的时代。他把自己看作神赐给雅典人的一个礼物、一个使者,把批评雅典看作神给他的神圣使命,任务就是整天到处找人谈话,讨论问题,探求对人最有用的真理和智慧。他喜欢在市场、运动场、街头等公众场合与人谈论各种各样的问题,如:什么是虔诚?什么是民主?什么是美德?什么是勇气?什么是真理?等等。在雅典恢复奴隶主民主制后,苏格拉底被控以藐视传统宗教、引进新神、腐蚀青年等罪名,并被判处死刑。在监狱关押期间,他的朋友们拼命劝他逃走,并买通了狱卒,制订了越狱计划,但他宁可死,也不肯违背自己的信仰。这篇短文就是苏格拉底被判处死刑后,在狱中与格黎东会面,两人关于苏格拉底应不应该越狱的探讨。最后70岁的苏格拉底饮下毒酒而死。</a:t>
            </a:r>
            <a:endParaRPr lang="zh-CN" altLang="en-US" sz="3200" b="1" spc="100">
              <a:ln w="3175">
                <a:noFill/>
                <a:prstDash val="dash"/>
              </a:ln>
              <a:solidFill>
                <a:schemeClr val="lt1"/>
              </a:solidFill>
              <a:uFillTx/>
              <a:latin typeface="微软雅黑"/>
              <a:ea typeface="微软雅黑"/>
              <a:cs typeface="微软雅黑" panose="020b0503020204020204" charset="-122"/>
            </a:endParaRPr>
          </a:p>
        </p:txBody>
      </p:sp>
      <p:pic>
        <p:nvPicPr>
          <p:cNvPr id="3" name="Picture 3"/>
          <p:cNvPicPr>
            <a:picLocks noChangeAspect="1"/>
          </p:cNvPicPr>
          <p:nvPr/>
        </p:nvPicPr>
        <p:blipFill>
          <a:blip r:embed="rId7"/>
          <a:stretch>
            <a:fillRect/>
          </a:stretch>
        </p:blipFill>
        <p:spPr>
          <a:xfrm flipH="1">
            <a:off x="12344400" y="11798300"/>
            <a:ext cx="0" cy="0"/>
          </a:xfrm>
          <a:prstGeom prst="rect">
            <a:avLst/>
          </a:prstGeom>
          <a:ln>
            <a:noFill/>
          </a:ln>
        </p:spPr>
      </p:pic>
    </p:spTree>
    <p:custDataLst>
      <p:tags r:id="rId8"/>
    </p:custDataLst>
  </p:cSld>
  <p:clrMapOvr>
    <a:masterClrMapping/>
  </p:clrMapOvr>
  <p:transition spd="med"/>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sp>
        <p:nvSpPr>
          <p:cNvPr id="4" name="矩形 3"/>
          <p:cNvSpPr/>
          <p:nvPr userDrawn="1">
            <p:custDataLst>
              <p:tags r:id="rId2"/>
            </p:custDataLst>
          </p:nvPr>
        </p:nvSpPr>
        <p:spPr>
          <a:xfrm>
            <a:off x="0" y="2455545"/>
            <a:ext cx="186055" cy="196405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2" name="矩形 1"/>
          <p:cNvSpPr/>
          <p:nvPr userDrawn="1">
            <p:custDataLst>
              <p:tags r:id="rId3"/>
            </p:custDataLst>
          </p:nvPr>
        </p:nvSpPr>
        <p:spPr>
          <a:xfrm>
            <a:off x="12014200" y="2455545"/>
            <a:ext cx="186055" cy="196405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cxnSp>
        <p:nvCxnSpPr>
          <p:cNvPr id="3" name="直接连接符 2"/>
          <p:cNvCxnSpPr/>
          <p:nvPr>
            <p:custDataLst>
              <p:tags r:id="rId4"/>
            </p:custDataLst>
          </p:nvPr>
        </p:nvCxnSpPr>
        <p:spPr>
          <a:xfrm>
            <a:off x="457204" y="914407"/>
            <a:ext cx="11277690" cy="12700"/>
          </a:xfrm>
          <a:prstGeom prst="line">
            <a:avLst/>
          </a:prstGeom>
          <a:ln w="31750">
            <a:solidFill>
              <a:schemeClr val="accent1"/>
            </a:solidFill>
          </a:ln>
        </p:spPr>
        <p:style>
          <a:lnRef idx="1">
            <a:schemeClr val="dk1"/>
          </a:lnRef>
          <a:fillRef idx="0">
            <a:schemeClr val="dk1"/>
          </a:fillRef>
          <a:effectRef idx="0">
            <a:schemeClr val="dk1"/>
          </a:effectRef>
          <a:fontRef idx="minor">
            <a:schemeClr val="tx1"/>
          </a:fontRef>
        </p:style>
      </p:cxnSp>
      <p:sp>
        <p:nvSpPr>
          <p:cNvPr id="9" name="文本框 6"/>
          <p:cNvSpPr txBox="1"/>
          <p:nvPr>
            <p:custDataLst>
              <p:tags r:id="rId5"/>
            </p:custDataLst>
          </p:nvPr>
        </p:nvSpPr>
        <p:spPr>
          <a:xfrm>
            <a:off x="457204" y="152401"/>
            <a:ext cx="11277690" cy="609605"/>
          </a:xfrm>
          <a:prstGeom prst="rect">
            <a:avLst/>
          </a:prstGeom>
          <a:noFill/>
          <a:ln w="12700">
            <a:miter lim="400000"/>
          </a:ln>
          <a:extLst>
            <a:ext uri="{909E8E84-426E-40DD-AFC4-6F175D3DCCD1}">
              <a14:hiddenFill xmlns:a14="http://schemas.microsoft.com/office/drawing/2010/main">
                <a:solidFill>
                  <a:schemeClr val="accent1"/>
                </a:solidFill>
              </a14:hiddenFill>
            </a:ext>
          </a:extLst>
        </p:spPr>
        <p:txBody>
          <a:bodyPr lIns="0" tIns="0" rIns="0" bIns="0" anchor="ctr" anchorCtr="0">
            <a:normAutofit/>
          </a:bodyPr>
          <a:lstStyle>
            <a:defPPr>
              <a:defRPr lang="zh-CN"/>
            </a:defPPr>
            <a:lvl1pPr marL="0" algn="l" defTabSz="914400" rtl="0" eaLnBrk="1" latinLnBrk="0" hangingPunct="1">
              <a:lnSpc>
                <a:spcPct val="120000"/>
              </a:lnSpc>
              <a:defRPr sz="3600" b="1" kern="1200">
                <a:solidFill>
                  <a:srgbClr val="FFFFFF"/>
                </a:solidFill>
                <a:latin typeface="微软雅黑"/>
                <a:ea typeface="微软雅黑"/>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err="1">
                <a:solidFill>
                  <a:schemeClr val="lt1"/>
                </a:solidFill>
                <a:latin typeface="汉仪旗黑-85S" panose="00020600040101010101" pitchFamily="18" charset="-122"/>
                <a:ea typeface="汉仪旗黑-85S" panose="00020600040101010101" pitchFamily="18" charset="-122"/>
                <a:sym typeface="微软雅黑"/>
              </a:rPr>
              <a:t>整体感知</a:t>
            </a:r>
            <a:endParaRPr lang="zh-CN" err="1">
              <a:solidFill>
                <a:schemeClr val="lt1"/>
              </a:solidFill>
              <a:latin typeface="汉仪旗黑-85S" panose="00020600040101010101" pitchFamily="18" charset="-122"/>
              <a:ea typeface="汉仪旗黑-85S" panose="00020600040101010101" pitchFamily="18" charset="-122"/>
              <a:sym typeface="微软雅黑"/>
            </a:endParaRPr>
          </a:p>
        </p:txBody>
      </p:sp>
      <p:sp>
        <p:nvSpPr>
          <p:cNvPr id="11" name="Title 6"/>
          <p:cNvSpPr txBox="1"/>
          <p:nvPr>
            <p:custDataLst>
              <p:tags r:id="rId6"/>
            </p:custDataLst>
          </p:nvPr>
        </p:nvSpPr>
        <p:spPr>
          <a:xfrm>
            <a:off x="370840" y="1567815"/>
            <a:ext cx="11210290" cy="4097655"/>
          </a:xfrm>
          <a:prstGeom prst="rect">
            <a:avLst/>
          </a:prstGeom>
          <a:noFill/>
          <a:ln w="3175">
            <a:noFill/>
            <a:prstDash val="dash"/>
          </a:ln>
        </p:spPr>
        <p:txBody>
          <a:bodyPr wrap="square" lIns="63500" tIns="25400" rIns="63500" bIns="25400" anchor="ctr" anchorCtr="0">
            <a:noAutofit/>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20000"/>
              </a:lnSpc>
              <a:spcAft>
                <a:spcPts val="800"/>
              </a:spcAft>
            </a:pPr>
            <a:r>
              <a:rPr lang="zh-CN" altLang="en-US" sz="3200" b="1" spc="100">
                <a:ln w="3175">
                  <a:noFill/>
                  <a:prstDash val="dash"/>
                </a:ln>
                <a:solidFill>
                  <a:schemeClr val="lt1"/>
                </a:solidFill>
                <a:uFillTx/>
                <a:latin typeface="微软雅黑"/>
                <a:ea typeface="微软雅黑"/>
                <a:cs typeface="微软雅黑" panose="020b0503020204020204" charset="-122"/>
              </a:rPr>
              <a:t>理清文章的思路。
明确：文章分三部分
第一部分；苏格拉底直接表明自己的观点，格黎东的意见如果合乎正道,我就听从,否则便不能从命，因为“我”一向坚持正道
第二部分：从重视好的意见,不管坏的意见的角度分析,表明“我”听从真理本身。
第三部分：针对格黎东逃跑或越狱的理由，从分析逃跑或越狱行为是否正当的角度,证明坚守道义不越狱是正当的。</a:t>
            </a:r>
            <a:endParaRPr lang="zh-CN" altLang="en-US" sz="3200" b="1" spc="100">
              <a:ln w="3175">
                <a:noFill/>
                <a:prstDash val="dash"/>
              </a:ln>
              <a:solidFill>
                <a:schemeClr val="lt1"/>
              </a:solidFill>
              <a:uFillTx/>
              <a:latin typeface="微软雅黑"/>
              <a:ea typeface="微软雅黑"/>
              <a:cs typeface="微软雅黑" panose="020b0503020204020204" charset="-122"/>
            </a:endParaRPr>
          </a:p>
        </p:txBody>
      </p:sp>
    </p:spTree>
    <p:custDataLst>
      <p:tags r:id="rId7"/>
    </p:custDataLst>
  </p:cSld>
  <p:clrMapOvr>
    <a:masterClrMapping/>
  </p:clrMapOvr>
  <p:transition spd="med"/>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sp>
        <p:nvSpPr>
          <p:cNvPr id="4" name="矩形 3"/>
          <p:cNvSpPr/>
          <p:nvPr userDrawn="1">
            <p:custDataLst>
              <p:tags r:id="rId2"/>
            </p:custDataLst>
          </p:nvPr>
        </p:nvSpPr>
        <p:spPr>
          <a:xfrm>
            <a:off x="0" y="2455545"/>
            <a:ext cx="186055" cy="196405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2" name="矩形 1"/>
          <p:cNvSpPr/>
          <p:nvPr userDrawn="1">
            <p:custDataLst>
              <p:tags r:id="rId3"/>
            </p:custDataLst>
          </p:nvPr>
        </p:nvSpPr>
        <p:spPr>
          <a:xfrm>
            <a:off x="12014200" y="2455545"/>
            <a:ext cx="186055" cy="196405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cxnSp>
        <p:nvCxnSpPr>
          <p:cNvPr id="3" name="直接连接符 2"/>
          <p:cNvCxnSpPr/>
          <p:nvPr>
            <p:custDataLst>
              <p:tags r:id="rId4"/>
            </p:custDataLst>
          </p:nvPr>
        </p:nvCxnSpPr>
        <p:spPr>
          <a:xfrm>
            <a:off x="457204" y="914407"/>
            <a:ext cx="11277690" cy="12700"/>
          </a:xfrm>
          <a:prstGeom prst="line">
            <a:avLst/>
          </a:prstGeom>
          <a:ln w="31750">
            <a:solidFill>
              <a:schemeClr val="accent1"/>
            </a:solidFill>
          </a:ln>
        </p:spPr>
        <p:style>
          <a:lnRef idx="1">
            <a:schemeClr val="dk1"/>
          </a:lnRef>
          <a:fillRef idx="0">
            <a:schemeClr val="dk1"/>
          </a:fillRef>
          <a:effectRef idx="0">
            <a:schemeClr val="dk1"/>
          </a:effectRef>
          <a:fontRef idx="minor">
            <a:schemeClr val="tx1"/>
          </a:fontRef>
        </p:style>
      </p:cxnSp>
      <p:sp>
        <p:nvSpPr>
          <p:cNvPr id="9" name="文本框 6"/>
          <p:cNvSpPr txBox="1"/>
          <p:nvPr>
            <p:custDataLst>
              <p:tags r:id="rId5"/>
            </p:custDataLst>
          </p:nvPr>
        </p:nvSpPr>
        <p:spPr>
          <a:xfrm>
            <a:off x="457204" y="152401"/>
            <a:ext cx="11277690" cy="609605"/>
          </a:xfrm>
          <a:prstGeom prst="rect">
            <a:avLst/>
          </a:prstGeom>
          <a:noFill/>
          <a:ln w="12700">
            <a:miter lim="400000"/>
          </a:ln>
          <a:extLst>
            <a:ext uri="{909E8E84-426E-40DD-AFC4-6F175D3DCCD1}">
              <a14:hiddenFill xmlns:a14="http://schemas.microsoft.com/office/drawing/2010/main">
                <a:solidFill>
                  <a:schemeClr val="accent1"/>
                </a:solidFill>
              </a14:hiddenFill>
            </a:ext>
          </a:extLst>
        </p:spPr>
        <p:txBody>
          <a:bodyPr lIns="0" tIns="0" rIns="0" bIns="0" anchor="ctr" anchorCtr="0">
            <a:normAutofit/>
          </a:bodyPr>
          <a:lstStyle>
            <a:defPPr>
              <a:defRPr lang="zh-CN"/>
            </a:defPPr>
            <a:lvl1pPr marL="0" algn="l" defTabSz="914400" rtl="0" eaLnBrk="1" latinLnBrk="0" hangingPunct="1">
              <a:lnSpc>
                <a:spcPct val="120000"/>
              </a:lnSpc>
              <a:defRPr sz="3600" b="1" kern="1200">
                <a:solidFill>
                  <a:srgbClr val="FFFFFF"/>
                </a:solidFill>
                <a:latin typeface="微软雅黑"/>
                <a:ea typeface="微软雅黑"/>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err="1">
                <a:solidFill>
                  <a:schemeClr val="lt1"/>
                </a:solidFill>
                <a:latin typeface="汉仪旗黑-85S" panose="00020600040101010101" pitchFamily="18" charset="-122"/>
                <a:ea typeface="汉仪旗黑-85S" panose="00020600040101010101" pitchFamily="18" charset="-122"/>
                <a:sym typeface="微软雅黑"/>
              </a:rPr>
              <a:t>深入研读</a:t>
            </a:r>
            <a:endParaRPr lang="zh-CN" err="1">
              <a:solidFill>
                <a:schemeClr val="lt1"/>
              </a:solidFill>
              <a:latin typeface="汉仪旗黑-85S" panose="00020600040101010101" pitchFamily="18" charset="-122"/>
              <a:ea typeface="汉仪旗黑-85S" panose="00020600040101010101" pitchFamily="18" charset="-122"/>
              <a:sym typeface="微软雅黑"/>
            </a:endParaRPr>
          </a:p>
        </p:txBody>
      </p:sp>
      <p:sp>
        <p:nvSpPr>
          <p:cNvPr id="11" name="Title 6"/>
          <p:cNvSpPr txBox="1"/>
          <p:nvPr>
            <p:custDataLst>
              <p:tags r:id="rId6"/>
            </p:custDataLst>
          </p:nvPr>
        </p:nvSpPr>
        <p:spPr>
          <a:xfrm>
            <a:off x="461600" y="1438259"/>
            <a:ext cx="11277678" cy="4229126"/>
          </a:xfrm>
          <a:prstGeom prst="rect">
            <a:avLst/>
          </a:prstGeom>
          <a:noFill/>
          <a:ln w="3175">
            <a:noFill/>
            <a:prstDash val="dash"/>
          </a:ln>
        </p:spPr>
        <p:txBody>
          <a:bodyPr wrap="square" lIns="63500" tIns="25400" rIns="63500" bIns="25400" anchor="ctr" anchorCtr="0">
            <a:noAutofit/>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20000"/>
              </a:lnSpc>
              <a:spcAft>
                <a:spcPts val="800"/>
              </a:spcAft>
            </a:pPr>
            <a:r>
              <a:rPr lang="zh-CN" altLang="en-US" sz="2800" b="1" spc="100">
                <a:ln w="3175">
                  <a:noFill/>
                  <a:prstDash val="dash"/>
                </a:ln>
                <a:solidFill>
                  <a:schemeClr val="lt1"/>
                </a:solidFill>
                <a:uFillTx/>
                <a:latin typeface="微软雅黑"/>
                <a:ea typeface="微软雅黑"/>
                <a:cs typeface="微软雅黑" panose="020b0503020204020204" charset="-122"/>
              </a:rPr>
              <a:t>1.“亲爱的格黎东啊,你对我的关怀如果合乎正道,那是非常可贵的;如果不合那就越关心越难从命了。我们首先必须考虑是不是应当照你说的那样做”分析这句话有什么作用？
明确:  ① 苏格拉底面对格黎东的劝说,首先提出了是否合乎正道这一话题,然后明确地表达了自己一贯遵守的原则是听从道理。  ② 为后文进一步阐明自己不听从格黎东等人劝说的理由做好铺垫。
2.“现在我们能够怎样研究最恰当呢?首先可以提起你对意见所说的那些话,看看我们是不是有理由说有些意见我们应该注意,也有些意见我们应该不考虑。是不是在我被判死刑前这话说得对,到现在就显然成了空谈,无非是戏言和废话而已?我希望和你道弄明白,在我</a:t>
            </a:r>
            <a:endParaRPr lang="zh-CN" altLang="en-US" sz="2800" b="1" spc="100">
              <a:ln w="3175">
                <a:noFill/>
                <a:prstDash val="dash"/>
              </a:ln>
              <a:solidFill>
                <a:schemeClr val="lt1"/>
              </a:solidFill>
              <a:uFillTx/>
              <a:latin typeface="微软雅黑"/>
              <a:ea typeface="微软雅黑"/>
              <a:cs typeface="微软雅黑" panose="020b0503020204020204" charset="-122"/>
            </a:endParaRPr>
          </a:p>
        </p:txBody>
      </p:sp>
    </p:spTree>
    <p:custDataLst>
      <p:tags r:id="rId7"/>
    </p:custDataLst>
  </p:cSld>
  <p:clrMapOvr>
    <a:masterClrMapping/>
  </p:clrMapOvr>
  <p:transition spd="med"/>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sp>
        <p:nvSpPr>
          <p:cNvPr id="4" name="矩形 3"/>
          <p:cNvSpPr/>
          <p:nvPr userDrawn="1">
            <p:custDataLst>
              <p:tags r:id="rId2"/>
            </p:custDataLst>
          </p:nvPr>
        </p:nvSpPr>
        <p:spPr>
          <a:xfrm>
            <a:off x="0" y="2455545"/>
            <a:ext cx="186055" cy="196405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2" name="矩形 1"/>
          <p:cNvSpPr/>
          <p:nvPr userDrawn="1">
            <p:custDataLst>
              <p:tags r:id="rId3"/>
            </p:custDataLst>
          </p:nvPr>
        </p:nvSpPr>
        <p:spPr>
          <a:xfrm>
            <a:off x="12014200" y="2455545"/>
            <a:ext cx="186055" cy="196405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cxnSp>
        <p:nvCxnSpPr>
          <p:cNvPr id="3" name="直接连接符 2"/>
          <p:cNvCxnSpPr/>
          <p:nvPr>
            <p:custDataLst>
              <p:tags r:id="rId4"/>
            </p:custDataLst>
          </p:nvPr>
        </p:nvCxnSpPr>
        <p:spPr>
          <a:xfrm>
            <a:off x="457204" y="914407"/>
            <a:ext cx="11277690" cy="12700"/>
          </a:xfrm>
          <a:prstGeom prst="line">
            <a:avLst/>
          </a:prstGeom>
          <a:ln w="31750">
            <a:solidFill>
              <a:schemeClr val="accent1"/>
            </a:solidFill>
          </a:ln>
        </p:spPr>
        <p:style>
          <a:lnRef idx="1">
            <a:schemeClr val="dk1"/>
          </a:lnRef>
          <a:fillRef idx="0">
            <a:schemeClr val="dk1"/>
          </a:fillRef>
          <a:effectRef idx="0">
            <a:schemeClr val="dk1"/>
          </a:effectRef>
          <a:fontRef idx="minor">
            <a:schemeClr val="tx1"/>
          </a:fontRef>
        </p:style>
      </p:cxnSp>
      <p:sp>
        <p:nvSpPr>
          <p:cNvPr id="9" name="文本框 6"/>
          <p:cNvSpPr txBox="1"/>
          <p:nvPr>
            <p:custDataLst>
              <p:tags r:id="rId5"/>
            </p:custDataLst>
          </p:nvPr>
        </p:nvSpPr>
        <p:spPr>
          <a:xfrm>
            <a:off x="457204" y="152401"/>
            <a:ext cx="11277690" cy="609605"/>
          </a:xfrm>
          <a:prstGeom prst="rect">
            <a:avLst/>
          </a:prstGeom>
          <a:noFill/>
          <a:ln w="12700">
            <a:miter lim="400000"/>
          </a:ln>
          <a:extLst>
            <a:ext uri="{909E8E84-426E-40DD-AFC4-6F175D3DCCD1}">
              <a14:hiddenFill xmlns:a14="http://schemas.microsoft.com/office/drawing/2010/main">
                <a:solidFill>
                  <a:schemeClr val="accent1"/>
                </a:solidFill>
              </a14:hiddenFill>
            </a:ext>
          </a:extLst>
        </p:spPr>
        <p:txBody>
          <a:bodyPr lIns="0" tIns="0" rIns="0" bIns="0" anchor="ctr" anchorCtr="0">
            <a:normAutofit/>
          </a:bodyPr>
          <a:lstStyle>
            <a:defPPr>
              <a:defRPr lang="zh-CN"/>
            </a:defPPr>
            <a:lvl1pPr marL="0" algn="l" defTabSz="914400" rtl="0" eaLnBrk="1" latinLnBrk="0" hangingPunct="1">
              <a:lnSpc>
                <a:spcPct val="120000"/>
              </a:lnSpc>
              <a:defRPr sz="3600" b="1" kern="1200">
                <a:solidFill>
                  <a:srgbClr val="FFFFFF"/>
                </a:solidFill>
                <a:latin typeface="微软雅黑"/>
                <a:ea typeface="微软雅黑"/>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err="1">
                <a:solidFill>
                  <a:schemeClr val="lt1"/>
                </a:solidFill>
                <a:latin typeface="汉仪旗黑-85S" panose="00020600040101010101" pitchFamily="18" charset="-122"/>
                <a:ea typeface="汉仪旗黑-85S" panose="00020600040101010101" pitchFamily="18" charset="-122"/>
                <a:sym typeface="微软雅黑"/>
              </a:rPr>
              <a:t>深入研读</a:t>
            </a:r>
            <a:endParaRPr lang="zh-CN" err="1">
              <a:solidFill>
                <a:schemeClr val="lt1"/>
              </a:solidFill>
              <a:latin typeface="汉仪旗黑-85S" panose="00020600040101010101" pitchFamily="18" charset="-122"/>
              <a:ea typeface="汉仪旗黑-85S" panose="00020600040101010101" pitchFamily="18" charset="-122"/>
              <a:sym typeface="微软雅黑"/>
            </a:endParaRPr>
          </a:p>
        </p:txBody>
      </p:sp>
      <p:sp>
        <p:nvSpPr>
          <p:cNvPr id="11" name="Title 6"/>
          <p:cNvSpPr txBox="1"/>
          <p:nvPr>
            <p:custDataLst>
              <p:tags r:id="rId6"/>
            </p:custDataLst>
          </p:nvPr>
        </p:nvSpPr>
        <p:spPr>
          <a:xfrm>
            <a:off x="287655" y="1771650"/>
            <a:ext cx="11726545" cy="4229100"/>
          </a:xfrm>
          <a:prstGeom prst="rect">
            <a:avLst/>
          </a:prstGeom>
          <a:noFill/>
          <a:ln w="3175">
            <a:noFill/>
            <a:prstDash val="dash"/>
          </a:ln>
        </p:spPr>
        <p:txBody>
          <a:bodyPr wrap="square" lIns="63500" tIns="25400" rIns="63500" bIns="25400" anchor="ctr" anchorCtr="0">
            <a:noAutofit/>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20000"/>
              </a:lnSpc>
              <a:spcAft>
                <a:spcPts val="800"/>
              </a:spcAft>
            </a:pPr>
            <a:r>
              <a:rPr lang="zh-CN" altLang="en-US" sz="2800" b="1" spc="100">
                <a:ln w="3175">
                  <a:noFill/>
                  <a:prstDash val="dash"/>
                </a:ln>
                <a:solidFill>
                  <a:schemeClr val="lt1"/>
                </a:solidFill>
                <a:uFillTx/>
                <a:latin typeface="微软雅黑"/>
                <a:ea typeface="微软雅黑"/>
                <a:cs typeface="微软雅黑" panose="020b0503020204020204" charset="-122"/>
              </a:rPr>
              <a:t>现在的情况下,格黎东啊,我们说的那个道理究竟是变了,还是仍然有效,究竟是应当放弃,还是必须遵从。”分析两个问句的作用。
明确：以上两个问句和“究竟是应当放弃,还是必须遵从”,是苏格拉底诘问的开始,“我希望和你一道弄明白”就是要理清道理从而达到说服格黎东的目的。
第一个问句是设问句,问答之间语气委婉温和;第二个问句是选择问句,具有辩证性;“究竟,是应当放弃,还是必须遵从”具有一种列言导思考的意味。苏格拉底作为一位智者和哲人,并没有盛气凌人,而是循循善诱并一步步将对话和格黎东的思考引向深处。
3.在面对朋友格黎东的劝说，苏格拉底是如何层层铺垫，步步设问，并最终带格黎东到了</a:t>
            </a:r>
            <a:r>
              <a:rPr lang="zh-CN" altLang="en-US" sz="2800" b="1" spc="100">
                <a:ln w="3175">
                  <a:noFill/>
                  <a:prstDash val="dash"/>
                </a:ln>
                <a:solidFill>
                  <a:schemeClr val="lt1"/>
                </a:solidFill>
                <a:uFillTx/>
                <a:latin typeface="微软雅黑"/>
                <a:ea typeface="微软雅黑"/>
                <a:cs typeface="微软雅黑" panose="020b0503020204020204" charset="-122"/>
                <a:sym typeface="+mn-ea"/>
              </a:rPr>
              <a:t>自己的逻辑轨道的？</a:t>
            </a:r>
            <a:endParaRPr lang="zh-CN" altLang="en-US" sz="2800" b="1" spc="100">
              <a:ln w="3175">
                <a:noFill/>
                <a:prstDash val="dash"/>
              </a:ln>
              <a:solidFill>
                <a:schemeClr val="lt1"/>
              </a:solidFill>
              <a:uFillTx/>
              <a:latin typeface="微软雅黑"/>
              <a:ea typeface="微软雅黑"/>
              <a:cs typeface="微软雅黑" panose="020b0503020204020204" charset="-122"/>
            </a:endParaRPr>
          </a:p>
        </p:txBody>
      </p:sp>
    </p:spTree>
    <p:custDataLst>
      <p:tags r:id="rId7"/>
    </p:custDataLst>
  </p:cSld>
  <p:clrMapOvr>
    <a:masterClrMapping/>
  </p:clrMapOvr>
  <p:transition spd="med"/>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https://d.book118.com/537014020046006032</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y*1"/>
  <p:tag name="KSO_WM_UNIT_INDEX" val="1"/>
  <p:tag name="KSO_WM_UNIT_LAYERLEVEL" val="1"/>
  <p:tag name="KSO_WM_UNIT_TYPE" val="y"/>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y*2"/>
  <p:tag name="KSO_WM_UNIT_INDEX" val="2"/>
  <p:tag name="KSO_WM_UNIT_LAYERLEVEL" val="1"/>
  <p:tag name="KSO_WM_UNIT_TYPE" val="y"/>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y*3"/>
  <p:tag name="KSO_WM_UNIT_INDEX" val="3"/>
  <p:tag name="KSO_WM_UNIT_LAYERLEVEL" val="1"/>
  <p:tag name="KSO_WM_UNIT_TYPE" val="y"/>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y*4"/>
  <p:tag name="KSO_WM_UNIT_INDEX" val="4"/>
  <p:tag name="KSO_WM_UNIT_LAYERLEVEL" val="1"/>
  <p:tag name="KSO_WM_UNIT_TYPE" val="y"/>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 name="PA" val="v3.0.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y*1"/>
  <p:tag name="KSO_WM_UNIT_INDEX" val="1"/>
  <p:tag name="KSO_WM_UNIT_LAYERLEVEL" val="1"/>
  <p:tag name="KSO_WM_UNIT_TYPE" val="y"/>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y*2"/>
  <p:tag name="KSO_WM_UNIT_INDEX" val="2"/>
  <p:tag name="KSO_WM_UNIT_LAYERLEVEL" val="1"/>
  <p:tag name="KSO_WM_UNIT_TYPE" val="y"/>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y*3"/>
  <p:tag name="KSO_WM_UNIT_INDEX" val="3"/>
  <p:tag name="KSO_WM_UNIT_LAYERLEVEL" val="1"/>
  <p:tag name="KSO_WM_UNIT_TYPE" val="y"/>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y*4"/>
  <p:tag name="KSO_WM_UNIT_INDEX" val="4"/>
  <p:tag name="KSO_WM_UNIT_LAYERLEVEL" val="1"/>
  <p:tag name="KSO_WM_UNIT_TYPE" val="y"/>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2.xml><?xml version="1.0" encoding="utf-8"?>
<p:tagLst xmlns:p="http://schemas.openxmlformats.org/presentationml/2006/main">
  <p:tag name="KSO_WM_BEAUTIFY_FLAG" val="#wm#"/>
  <p:tag name="KSO_WM_SLIDE_BACKGROUND_TYPE" val="general"/>
  <p:tag name="KSO_WM_SLIDE_BK_DARK_LIGHT" val="1"/>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93.xml><?xml version="1.0" encoding="utf-8"?>
<p:tagLst xmlns:p="http://schemas.openxmlformats.org/presentationml/2006/main">
  <p:tag name="KSO_WM_BEAUTIFY_FLAG" val="#wm#"/>
  <p:tag name="KSO_WM_SLIDE_BACKGROUND_TYPE" val="general"/>
  <p:tag name="KSO_WM_SLIDE_BK_DARK_LIGHT" val="1"/>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94.xml><?xml version="1.0" encoding="utf-8"?>
<p:tagLst xmlns:p="http://schemas.openxmlformats.org/presentationml/2006/main">
  <p:tag name="KSO_WM_BEAUTIFY_FLAG" val="#wm#"/>
  <p:tag name="KSO_WM_SLIDE_BACKGROUND_TYPE" val="general"/>
  <p:tag name="KSO_WM_SLIDE_BK_DARK_LIGHT" val="1"/>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95.xml><?xml version="1.0" encoding="utf-8"?>
<p:tagLst xmlns:p="http://schemas.openxmlformats.org/presentationml/2006/main">
  <p:tag name="KSO_WM_BEAUTIFY_FLAG" val="#wm#"/>
  <p:tag name="KSO_WM_SLIDE_BACKGROUND_TYPE" val="general"/>
  <p:tag name="KSO_WM_SLIDE_BK_DARK_LIGHT" val="1"/>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96.xml><?xml version="1.0" encoding="utf-8"?>
<p:tagLst xmlns:p="http://schemas.openxmlformats.org/presentationml/2006/main">
  <p:tag name="KSO_WM_BEAUTIFY_FLAG" val="#wm#"/>
  <p:tag name="KSO_WM_SLIDE_BACKGROUND_TYPE" val="general"/>
  <p:tag name="KSO_WM_SLIDE_BK_DARK_LIGHT" val="1"/>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97.xml><?xml version="1.0" encoding="utf-8"?>
<p:tagLst xmlns:p="http://schemas.openxmlformats.org/presentationml/2006/main">
  <p:tag name="KSO_WM_BEAUTIFY_FLAG" val="#wm#"/>
  <p:tag name="KSO_WM_SLIDE_BACKGROUND_TYPE" val="general"/>
  <p:tag name="KSO_WM_SLIDE_BK_DARK_LIGHT" val="1"/>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98.xml><?xml version="1.0" encoding="utf-8"?>
<p:tagLst xmlns:p="http://schemas.openxmlformats.org/presentationml/2006/main">
  <p:tag name="KSO_WM_BEAUTIFY_FLAG" val="#wm#"/>
  <p:tag name="KSO_WM_SLIDE_BACKGROUND_TYPE" val="frame"/>
  <p:tag name="KSO_WM_SLIDE_BK_DARK_LIGHT" val="1"/>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99.xml><?xml version="1.0" encoding="utf-8"?>
<p:tagLst xmlns:p="http://schemas.openxmlformats.org/presentationml/2006/main">
  <p:tag name="KSO_WM_BEAUTIFY_FLAG" val="#wm#"/>
  <p:tag name="KSO_WM_SLIDE_BACKGROUND_TYPE" val="frame"/>
  <p:tag name="KSO_WM_SLIDE_BK_DARK_LIGHT" val="1"/>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00.xml><?xml version="1.0" encoding="utf-8"?>
<p:tagLst xmlns:p="http://schemas.openxmlformats.org/presentationml/2006/main">
  <p:tag name="KSO_WM_BEAUTIFY_FLAG" val="#wm#"/>
  <p:tag name="KSO_WM_SLIDE_BACKGROUND_TYPE" val="frame"/>
  <p:tag name="KSO_WM_SLIDE_BK_DARK_LIGHT" val="1"/>
  <p:tag name="KSO_WM_TAG_VERSION" val="1.0"/>
  <p:tag name="KSO_WM_UNIT_BK_DARK_LIGHT" val="1"/>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01.xml><?xml version="1.0" encoding="utf-8"?>
<p:tagLst xmlns:p="http://schemas.openxmlformats.org/presentationml/2006/main">
  <p:tag name="KSO_WM_BEAUTIFY_FLAG" val="#wm#"/>
  <p:tag name="KSO_WM_SLIDE_BACKGROUND_TYPE" val="frame"/>
  <p:tag name="KSO_WM_SLIDE_BK_DARK_LIGHT" val="1"/>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02.xml><?xml version="1.0" encoding="utf-8"?>
<p:tagLst xmlns:p="http://schemas.openxmlformats.org/presentationml/2006/main">
  <p:tag name="KSO_WM_BEAUTIFY_FLAG" val="#wm#"/>
  <p:tag name="KSO_WM_SLIDE_BACKGROUND_TYPE" val="frame"/>
  <p:tag name="KSO_WM_SLIDE_BK_DARK_LIGHT" val="1"/>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03.xml><?xml version="1.0" encoding="utf-8"?>
<p:tagLst xmlns:p="http://schemas.openxmlformats.org/presentationml/2006/main">
  <p:tag name="KSO_WM_BEAUTIFY_FLAG" val="#wm#"/>
  <p:tag name="KSO_WM_SLIDE_BACKGROUND_TYPE" val="frame"/>
  <p:tag name="KSO_WM_SLIDE_BK_DARK_LIGHT" val="1"/>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04.xml><?xml version="1.0" encoding="utf-8"?>
<p:tagLst xmlns:p="http://schemas.openxmlformats.org/presentationml/2006/main">
  <p:tag name="KSO_WM_BEAUTIFY_FLAG" val="#wm#"/>
  <p:tag name="KSO_WM_SLIDE_BACKGROUND_TYPE" val="frame"/>
  <p:tag name="KSO_WM_SLIDE_BK_DARK_LIGHT" val="1"/>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05.xml><?xml version="1.0" encoding="utf-8"?>
<p:tagLst xmlns:p="http://schemas.openxmlformats.org/presentationml/2006/main">
  <p:tag name="KSO_WM_BEAUTIFY_FLAG" val="#wm#"/>
  <p:tag name="KSO_WM_SLIDE_BACKGROUND_TYPE" val="frame"/>
  <p:tag name="KSO_WM_SLIDE_BK_DARK_LIGHT" val="1"/>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06.xml><?xml version="1.0" encoding="utf-8"?>
<p:tagLst xmlns:p="http://schemas.openxmlformats.org/presentationml/2006/main">
  <p:tag name="KSO_WM_BEAUTIFY_FLAG" val="#wm#"/>
  <p:tag name="KSO_WM_SLIDE_BACKGROUND_TYPE" val="leftRight"/>
  <p:tag name="KSO_WM_SLIDE_BK_DARK_LIGHT" val="1"/>
  <p:tag name="KSO_WM_TAG_VERSION" val="1.0"/>
  <p:tag name="KSO_WM_UNIT_BK_DARK_LIGHT" val="1"/>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107.xml><?xml version="1.0" encoding="utf-8"?>
<p:tagLst xmlns:p="http://schemas.openxmlformats.org/presentationml/2006/main">
  <p:tag name="KSO_WM_BEAUTIFY_FLAG" val="#wm#"/>
  <p:tag name="KSO_WM_SLIDE_BACKGROUND_TYPE" val="leftRight"/>
  <p:tag name="KSO_WM_SLIDE_BK_DARK_LIGHT" val="1"/>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08.xml><?xml version="1.0" encoding="utf-8"?>
<p:tagLst xmlns:p="http://schemas.openxmlformats.org/presentationml/2006/main">
  <p:tag name="KSO_WM_BEAUTIFY_FLAG" val="#wm#"/>
  <p:tag name="KSO_WM_SLIDE_BACKGROUND_TYPE" val="leftRight"/>
  <p:tag name="KSO_WM_SLIDE_BK_DARK_LIGHT" val="1"/>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09.xml><?xml version="1.0" encoding="utf-8"?>
<p:tagLst xmlns:p="http://schemas.openxmlformats.org/presentationml/2006/main">
  <p:tag name="KSO_WM_BEAUTIFY_FLAG" val="#wm#"/>
  <p:tag name="KSO_WM_SLIDE_BACKGROUND_TYPE" val="leftRight"/>
  <p:tag name="KSO_WM_SLIDE_BK_DARK_LIGHT" val="1"/>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10.xml><?xml version="1.0" encoding="utf-8"?>
<p:tagLst xmlns:p="http://schemas.openxmlformats.org/presentationml/2006/main">
  <p:tag name="KSO_WM_BEAUTIFY_FLAG" val="#wm#"/>
  <p:tag name="KSO_WM_SLIDE_BACKGROUND_TYPE" val="leftRight"/>
  <p:tag name="KSO_WM_SLIDE_BK_DARK_LIGHT" val="1"/>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11.xml><?xml version="1.0" encoding="utf-8"?>
<p:tagLst xmlns:p="http://schemas.openxmlformats.org/presentationml/2006/main">
  <p:tag name="KSO_WM_BEAUTIFY_FLAG" val="#wm#"/>
  <p:tag name="KSO_WM_SLIDE_BACKGROUND_TYPE" val="leftRight"/>
  <p:tag name="KSO_WM_SLIDE_BK_DARK_LIGHT" val="1"/>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12.xml><?xml version="1.0" encoding="utf-8"?>
<p:tagLst xmlns:p="http://schemas.openxmlformats.org/presentationml/2006/main">
  <p:tag name="KSO_WM_BEAUTIFY_FLAG" val="#wm#"/>
  <p:tag name="KSO_WM_SLIDE_BACKGROUND_TYPE" val="leftRight"/>
  <p:tag name="KSO_WM_SLIDE_BK_DARK_LIGHT" val="1"/>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13.xml><?xml version="1.0" encoding="utf-8"?>
<p:tagLst xmlns:p="http://schemas.openxmlformats.org/presentationml/2006/main">
  <p:tag name="KSO_WM_BEAUTIFY_FLAG" val="#wm#"/>
  <p:tag name="KSO_WM_SLIDE_BACKGROUND_TYPE" val="leftRight"/>
  <p:tag name="KSO_WM_SLIDE_BK_DARK_LIGHT" val="1"/>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14.xml><?xml version="1.0" encoding="utf-8"?>
<p:tagLst xmlns:p="http://schemas.openxmlformats.org/presentationml/2006/main">
  <p:tag name="KSO_WM_BEAUTIFY_FLAG" val="#wm#"/>
  <p:tag name="KSO_WM_SLIDE_BACKGROUND_TYPE" val="leftRight"/>
  <p:tag name="KSO_WM_SLIDE_BK_DARK_LIGHT" val="1"/>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15.xml><?xml version="1.0" encoding="utf-8"?>
<p:tagLst xmlns:p="http://schemas.openxmlformats.org/presentationml/2006/main">
  <p:tag name="KSO_WM_BEAUTIFY_FLAG" val="#wm#"/>
  <p:tag name="KSO_WM_SLIDE_BACKGROUND_TYPE" val="topBottom"/>
  <p:tag name="KSO_WM_SLIDE_BK_DARK_LIGHT" val="1"/>
  <p:tag name="KSO_WM_TAG_VERSION" val="1.0"/>
  <p:tag name="KSO_WM_UNIT_BK_DARK_LIGHT" val="1"/>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116.xml><?xml version="1.0" encoding="utf-8"?>
<p:tagLst xmlns:p="http://schemas.openxmlformats.org/presentationml/2006/main">
  <p:tag name="KSO_WM_BEAUTIFY_FLAG" val="#wm#"/>
  <p:tag name="KSO_WM_SLIDE_BACKGROUND_TYPE" val="topBottom"/>
  <p:tag name="KSO_WM_SLIDE_BK_DARK_LIGHT" val="1"/>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17.xml><?xml version="1.0" encoding="utf-8"?>
<p:tagLst xmlns:p="http://schemas.openxmlformats.org/presentationml/2006/main">
  <p:tag name="KSO_WM_BEAUTIFY_FLAG" val="#wm#"/>
  <p:tag name="KSO_WM_SLIDE_BACKGROUND_TYPE" val="topBottom"/>
  <p:tag name="KSO_WM_SLIDE_BK_DARK_LIGHT" val="1"/>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18.xml><?xml version="1.0" encoding="utf-8"?>
<p:tagLst xmlns:p="http://schemas.openxmlformats.org/presentationml/2006/main">
  <p:tag name="KSO_WM_BEAUTIFY_FLAG" val="#wm#"/>
  <p:tag name="KSO_WM_SLIDE_BACKGROUND_TYPE" val="topBottom"/>
  <p:tag name="KSO_WM_SLIDE_BK_DARK_LIGHT" val="1"/>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19.xml><?xml version="1.0" encoding="utf-8"?>
<p:tagLst xmlns:p="http://schemas.openxmlformats.org/presentationml/2006/main">
  <p:tag name="KSO_WM_BEAUTIFY_FLAG" val="#wm#"/>
  <p:tag name="KSO_WM_SLIDE_BACKGROUND_TYPE" val="topBottom"/>
  <p:tag name="KSO_WM_SLIDE_BK_DARK_LIGHT" val="1"/>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20.xml><?xml version="1.0" encoding="utf-8"?>
<p:tagLst xmlns:p="http://schemas.openxmlformats.org/presentationml/2006/main">
  <p:tag name="KSO_WM_BEAUTIFY_FLAG" val="#wm#"/>
  <p:tag name="KSO_WM_SLIDE_BACKGROUND_TYPE" val="topBottom"/>
  <p:tag name="KSO_WM_SLIDE_BK_DARK_LIGHT" val="1"/>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21.xml><?xml version="1.0" encoding="utf-8"?>
<p:tagLst xmlns:p="http://schemas.openxmlformats.org/presentationml/2006/main">
  <p:tag name="KSO_WM_BEAUTIFY_FLAG" val="#wm#"/>
  <p:tag name="KSO_WM_SLIDE_BACKGROUND_TYPE" val="topBottom"/>
  <p:tag name="KSO_WM_SLIDE_BK_DARK_LIGHT" val="1"/>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22.xml><?xml version="1.0" encoding="utf-8"?>
<p:tagLst xmlns:p="http://schemas.openxmlformats.org/presentationml/2006/main">
  <p:tag name="KSO_WM_BEAUTIFY_FLAG" val="#wm#"/>
  <p:tag name="KSO_WM_SLIDE_BACKGROUND_TYPE" val="topBottom"/>
  <p:tag name="KSO_WM_SLIDE_BK_DARK_LIGHT" val="1"/>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23.xml><?xml version="1.0" encoding="utf-8"?>
<p:tagLst xmlns:p="http://schemas.openxmlformats.org/presentationml/2006/main">
  <p:tag name="KSO_WM_BEAUTIFY_FLAG" val="#wm#"/>
  <p:tag name="KSO_WM_SLIDE_BACKGROUND_TYPE" val="bottomTop"/>
  <p:tag name="KSO_WM_SLIDE_BK_DARK_LIGHT" val="1"/>
  <p:tag name="KSO_WM_TAG_VERSION" val="1.0"/>
  <p:tag name="KSO_WM_UNIT_BK_DARK_LIGHT" val="1"/>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124.xml><?xml version="1.0" encoding="utf-8"?>
<p:tagLst xmlns:p="http://schemas.openxmlformats.org/presentationml/2006/main">
  <p:tag name="KSO_WM_BEAUTIFY_FLAG" val="#wm#"/>
  <p:tag name="KSO_WM_SLIDE_BACKGROUND_TYPE" val="bottomTop"/>
  <p:tag name="KSO_WM_SLIDE_BK_DARK_LIGHT" val="1"/>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25.xml><?xml version="1.0" encoding="utf-8"?>
<p:tagLst xmlns:p="http://schemas.openxmlformats.org/presentationml/2006/main">
  <p:tag name="KSO_WM_BEAUTIFY_FLAG" val="#wm#"/>
  <p:tag name="KSO_WM_SLIDE_BACKGROUND_TYPE" val="bottomTop"/>
  <p:tag name="KSO_WM_SLIDE_BK_DARK_LIGHT" val="1"/>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26.xml><?xml version="1.0" encoding="utf-8"?>
<p:tagLst xmlns:p="http://schemas.openxmlformats.org/presentationml/2006/main">
  <p:tag name="KSO_WM_BEAUTIFY_FLAG" val="#wm#"/>
  <p:tag name="KSO_WM_SLIDE_BACKGROUND_TYPE" val="bottomTop"/>
  <p:tag name="KSO_WM_SLIDE_BK_DARK_LIGHT" val="1"/>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27.xml><?xml version="1.0" encoding="utf-8"?>
<p:tagLst xmlns:p="http://schemas.openxmlformats.org/presentationml/2006/main">
  <p:tag name="KSO_WM_BEAUTIFY_FLAG" val="#wm#"/>
  <p:tag name="KSO_WM_SLIDE_BACKGROUND_TYPE" val="bottomTop"/>
  <p:tag name="KSO_WM_SLIDE_BK_DARK_LIGHT" val="1"/>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28.xml><?xml version="1.0" encoding="utf-8"?>
<p:tagLst xmlns:p="http://schemas.openxmlformats.org/presentationml/2006/main">
  <p:tag name="KSO_WM_BEAUTIFY_FLAG" val="#wm#"/>
  <p:tag name="KSO_WM_SLIDE_BACKGROUND_TYPE" val="bottomTop"/>
  <p:tag name="KSO_WM_SLIDE_BK_DARK_LIGHT" val="1"/>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29.xml><?xml version="1.0" encoding="utf-8"?>
<p:tagLst xmlns:p="http://schemas.openxmlformats.org/presentationml/2006/main">
  <p:tag name="KSO_WM_BEAUTIFY_FLAG" val="#wm#"/>
  <p:tag name="KSO_WM_SLIDE_BACKGROUND_TYPE" val="bottomTop"/>
  <p:tag name="KSO_WM_SLIDE_BK_DARK_LIGHT" val="1"/>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30.xml><?xml version="1.0" encoding="utf-8"?>
<p:tagLst xmlns:p="http://schemas.openxmlformats.org/presentationml/2006/main">
  <p:tag name="KSO_WM_BEAUTIFY_FLAG" val="#wm#"/>
  <p:tag name="KSO_WM_SLIDE_BACKGROUND_TYPE" val="bottomTop"/>
  <p:tag name="KSO_WM_SLIDE_BK_DARK_LIGHT" val="1"/>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31.xml><?xml version="1.0" encoding="utf-8"?>
<p:tagLst xmlns:p="http://schemas.openxmlformats.org/presentationml/2006/main">
  <p:tag name="KSO_WM_BEAUTIFY_FLAG" val="#wm#"/>
  <p:tag name="KSO_WM_SLIDE_BACKGROUND_TYPE" val="bottomTop"/>
  <p:tag name="KSO_WM_SLIDE_BK_DARK_LIGHT" val="1"/>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32.xml><?xml version="1.0" encoding="utf-8"?>
<p:tagLst xmlns:p="http://schemas.openxmlformats.org/presentationml/2006/main">
  <p:tag name="KSO_WM_BEAUTIFY_FLAG" val="#wm#"/>
  <p:tag name="KSO_WM_SLIDE_BACKGROUND_TYPE" val="navigation"/>
  <p:tag name="KSO_WM_SLIDE_BK_DARK_LIGHT" val="1"/>
  <p:tag name="KSO_WM_TAG_VERSION" val="1.0"/>
  <p:tag name="KSO_WM_UNIT_BK_DARK_LIGHT" val="1"/>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133.xml><?xml version="1.0" encoding="utf-8"?>
<p:tagLst xmlns:p="http://schemas.openxmlformats.org/presentationml/2006/main">
  <p:tag name="KSO_WM_BEAUTIFY_FLAG" val="#wm#"/>
  <p:tag name="KSO_WM_SLIDE_BACKGROUND_TYPE" val="navigation"/>
  <p:tag name="KSO_WM_SLIDE_BK_DARK_LIGHT" val="1"/>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34.xml><?xml version="1.0" encoding="utf-8"?>
<p:tagLst xmlns:p="http://schemas.openxmlformats.org/presentationml/2006/main">
  <p:tag name="KSO_WM_BEAUTIFY_FLAG" val="#wm#"/>
  <p:tag name="KSO_WM_SLIDE_BACKGROUND_TYPE" val="navigation"/>
  <p:tag name="KSO_WM_SLIDE_BK_DARK_LIGHT" val="1"/>
  <p:tag name="KSO_WM_TAG_VERSION" val="1.0"/>
  <p:tag name="KSO_WM_UNIT_COMPATIBLE" val="0"/>
  <p:tag name="KSO_WM_UNIT_DIAGRAM_ISNUMVISUAL" val="0"/>
  <p:tag name="KSO_WM_UNIT_DIAGRAM_ISREFERUNIT" val="0"/>
  <p:tag name="KSO_WM_UNIT_HIGHLIGHT" val="0"/>
  <p:tag name="KSO_WM_UNIT_ID" val="_17*i*2"/>
  <p:tag name="KSO_WM_UNIT_INDEX" val="2"/>
  <p:tag name="KSO_WM_UNIT_LAYERLEVEL" val="1"/>
  <p:tag name="KSO_WM_UNIT_TYPE" val="i"/>
</p:tagLst>
</file>

<file path=ppt/tags/tag135.xml><?xml version="1.0" encoding="utf-8"?>
<p:tagLst xmlns:p="http://schemas.openxmlformats.org/presentationml/2006/main">
  <p:tag name="KSO_WM_BEAUTIFY_FLAG" val="#wm#"/>
  <p:tag name="KSO_WM_SLIDE_BACKGROUND_TYPE" val="navigation"/>
  <p:tag name="KSO_WM_SLIDE_BK_DARK_LIGHT" val="1"/>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36.xml><?xml version="1.0" encoding="utf-8"?>
<p:tagLst xmlns:p="http://schemas.openxmlformats.org/presentationml/2006/main">
  <p:tag name="KSO_WM_BEAUTIFY_FLAG" val="#wm#"/>
  <p:tag name="KSO_WM_SLIDE_BACKGROUND_TYPE" val="navigation"/>
  <p:tag name="KSO_WM_SLIDE_BK_DARK_LIGHT" val="1"/>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37.xml><?xml version="1.0" encoding="utf-8"?>
<p:tagLst xmlns:p="http://schemas.openxmlformats.org/presentationml/2006/main">
  <p:tag name="KSO_WM_BEAUTIFY_FLAG" val="#wm#"/>
  <p:tag name="KSO_WM_SLIDE_BACKGROUND_TYPE" val="navigation"/>
  <p:tag name="KSO_WM_SLIDE_BK_DARK_LIGHT" val="1"/>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38.xml><?xml version="1.0" encoding="utf-8"?>
<p:tagLst xmlns:p="http://schemas.openxmlformats.org/presentationml/2006/main">
  <p:tag name="KSO_WM_BEAUTIFY_FLAG" val="#wm#"/>
  <p:tag name="KSO_WM_SLIDE_BACKGROUND_TYPE" val="navigation"/>
  <p:tag name="KSO_WM_SLIDE_BK_DARK_LIGHT" val="1"/>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39.xml><?xml version="1.0" encoding="utf-8"?>
<p:tagLst xmlns:p="http://schemas.openxmlformats.org/presentationml/2006/main">
  <p:tag name="KSO_WM_BEAUTIFY_FLAG" val="#wm#"/>
  <p:tag name="KSO_WM_SLIDE_BACKGROUND_TYPE" val="navigation"/>
  <p:tag name="KSO_WM_SLIDE_BK_DARK_LIGHT" val="1"/>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0.xml><?xml version="1.0" encoding="utf-8"?>
<p:tagLst xmlns:p="http://schemas.openxmlformats.org/presentationml/2006/main">
  <p:tag name="KSO_WM_BEAUTIFY_FLAG" val="#wm#"/>
  <p:tag name="KSO_WM_SLIDE_BACKGROUND_TYPE" val="navigation"/>
  <p:tag name="KSO_WM_SLIDE_BK_DARK_LIGHT" val="1"/>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1.xml><?xml version="1.0" encoding="utf-8"?>
<p:tagLst xmlns:p="http://schemas.openxmlformats.org/presentationml/2006/main">
  <p:tag name="KSO_WM_BEAUTIFY_FLAG" val="#wm#"/>
  <p:tag name="KSO_WM_SLIDE_BACKGROUND_TYPE" val="navigation"/>
  <p:tag name="KSO_WM_SLIDE_BK_DARK_LIGHT" val="1"/>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2.xml><?xml version="1.0" encoding="utf-8"?>
<p:tagLst xmlns:p="http://schemas.openxmlformats.org/presentationml/2006/main">
  <p:tag name="KSO_WM_BEAUTIFY_FLAG" val="#wm#"/>
  <p:tag name="KSO_WM_SLIDE_BACKGROUND_TYPE" val="navigation"/>
  <p:tag name="KSO_WM_SLIDE_BK_DARK_LIGHT" val="1"/>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3.xml><?xml version="1.0" encoding="utf-8"?>
<p:tagLst xmlns:p="http://schemas.openxmlformats.org/presentationml/2006/main">
  <p:tag name="KSO_WM_BEAUTIFY_FLAG" val="#wm#"/>
  <p:tag name="KSO_WM_SLIDE_BACKGROUND_TYPE" val="belt"/>
  <p:tag name="KSO_WM_SLIDE_BK_DARK_LIGHT" val="1"/>
  <p:tag name="KSO_WM_TAG_VERSION" val="1.0"/>
  <p:tag name="KSO_WM_UNIT_BK_DARK_LIGHT" val="1"/>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144.xml><?xml version="1.0" encoding="utf-8"?>
<p:tagLst xmlns:p="http://schemas.openxmlformats.org/presentationml/2006/main">
  <p:tag name="KSO_WM_BEAUTIFY_FLAG" val="#wm#"/>
  <p:tag name="KSO_WM_SLIDE_BACKGROUND_TYPE" val="belt"/>
  <p:tag name="KSO_WM_SLIDE_BK_DARK_LIGHT" val="1"/>
  <p:tag name="KSO_WM_TAG_VERSION" val="1.0"/>
  <p:tag name="KSO_WM_UNIT_COMPATIBLE" val="0"/>
  <p:tag name="KSO_WM_UNIT_DIAGRAM_ISNUMVISUAL" val="0"/>
  <p:tag name="KSO_WM_UNIT_DIAGRAM_ISREFERUNIT" val="0"/>
  <p:tag name="KSO_WM_UNIT_HIGHLIGHT" val="0"/>
  <p:tag name="KSO_WM_UNIT_ID" val="_18*i*2"/>
  <p:tag name="KSO_WM_UNIT_INDEX" val="2"/>
  <p:tag name="KSO_WM_UNIT_LAYERLEVEL" val="1"/>
  <p:tag name="KSO_WM_UNIT_TYPE" val="i"/>
</p:tagLst>
</file>

<file path=ppt/tags/tag145.xml><?xml version="1.0" encoding="utf-8"?>
<p:tagLst xmlns:p="http://schemas.openxmlformats.org/presentationml/2006/main">
  <p:tag name="KSO_WM_BEAUTIFY_FLAG" val="#wm#"/>
  <p:tag name="KSO_WM_SLIDE_BACKGROUND_TYPE" val="belt"/>
  <p:tag name="KSO_WM_SLIDE_BK_DARK_LIGHT" val="1"/>
  <p:tag name="KSO_WM_TAG_VERSION" val="1.0"/>
  <p:tag name="KSO_WM_UNIT_COMPATIBLE" val="0"/>
  <p:tag name="KSO_WM_UNIT_DIAGRAM_ISNUMVISUAL" val="0"/>
  <p:tag name="KSO_WM_UNIT_DIAGRAM_ISREFERUNIT" val="0"/>
  <p:tag name="KSO_WM_UNIT_HIGHLIGHT" val="0"/>
  <p:tag name="KSO_WM_UNIT_ID" val="_18*i*3"/>
  <p:tag name="KSO_WM_UNIT_INDEX" val="3"/>
  <p:tag name="KSO_WM_UNIT_LAYERLEVEL" val="1"/>
  <p:tag name="KSO_WM_UNIT_TYPE" val="i"/>
</p:tagLst>
</file>

<file path=ppt/tags/tag146.xml><?xml version="1.0" encoding="utf-8"?>
<p:tagLst xmlns:p="http://schemas.openxmlformats.org/presentationml/2006/main">
  <p:tag name="KSO_WM_BEAUTIFY_FLAG" val="#wm#"/>
  <p:tag name="KSO_WM_SLIDE_BACKGROUND_TYPE" val="belt"/>
  <p:tag name="KSO_WM_SLIDE_BK_DARK_LIGHT" val="1"/>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47.xml><?xml version="1.0" encoding="utf-8"?>
<p:tagLst xmlns:p="http://schemas.openxmlformats.org/presentationml/2006/main">
  <p:tag name="KSO_WM_BEAUTIFY_FLAG" val="#wm#"/>
  <p:tag name="KSO_WM_SLIDE_BACKGROUND_TYPE" val="belt"/>
  <p:tag name="KSO_WM_SLIDE_BK_DARK_LIGHT" val="1"/>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48.xml><?xml version="1.0" encoding="utf-8"?>
<p:tagLst xmlns:p="http://schemas.openxmlformats.org/presentationml/2006/main">
  <p:tag name="KSO_WM_BEAUTIFY_FLAG" val="#wm#"/>
  <p:tag name="KSO_WM_SLIDE_BACKGROUND_TYPE" val="belt"/>
  <p:tag name="KSO_WM_SLIDE_BK_DARK_LIGHT" val="1"/>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49.xml><?xml version="1.0" encoding="utf-8"?>
<p:tagLst xmlns:p="http://schemas.openxmlformats.org/presentationml/2006/main">
  <p:tag name="KSO_WM_BEAUTIFY_FLAG" val="#wm#"/>
  <p:tag name="KSO_WM_SLIDE_BACKGROUND_TYPE" val="belt"/>
  <p:tag name="KSO_WM_SLIDE_BK_DARK_LIGHT" val="1"/>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50.xml><?xml version="1.0" encoding="utf-8"?>
<p:tagLst xmlns:p="http://schemas.openxmlformats.org/presentationml/2006/main">
  <p:tag name="KSO_WM_BEAUTIFY_FLAG" val="#wm#"/>
  <p:tag name="KSO_WM_SLIDE_BACKGROUND_TYPE" val="belt"/>
  <p:tag name="KSO_WM_SLIDE_BK_DARK_LIGHT" val="1"/>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51.xml><?xml version="1.0" encoding="utf-8"?>
<p:tagLst xmlns:p="http://schemas.openxmlformats.org/presentationml/2006/main">
  <p:tag name="KSO_WM_BEAUTIFY_FLAG" val="#wm#"/>
  <p:tag name="KSO_WM_TAG_VERSION" val="1.0"/>
  <p:tag name="KSO_WM_TEMPLATE_CATEGORY" val="custom"/>
  <p:tag name="KSO_WM_TEMPLATE_INDEX" val="20200221"/>
  <p:tag name="KSO_WM_UNIT_COMPATIBLE" val="0"/>
  <p:tag name="KSO_WM_UNIT_DIAGRAM_ISNUMVISUAL" val="0"/>
  <p:tag name="KSO_WM_UNIT_DIAGRAM_ISREFERUNIT" val="0"/>
  <p:tag name="KSO_WM_UNIT_HIGHLIGHT" val="0"/>
  <p:tag name="KSO_WM_UNIT_ID" val="_0**"/>
  <p:tag name="KSO_WM_UNIT_LAYERLEVEL" val="1"/>
</p:tagLst>
</file>

<file path=ppt/tags/tag152.xml><?xml version="1.0" encoding="utf-8"?>
<p:tagLst xmlns:p="http://schemas.openxmlformats.org/presentationml/2006/main">
  <p:tag name="KSO_WM_BEAUTIFY_FLAG" val="#wm#"/>
  <p:tag name="KSO_WM_TAG_VERSION" val="1.0"/>
  <p:tag name="KSO_WM_TEMPLATE_CATEGORY" val="custom"/>
  <p:tag name="KSO_WM_TEMPLATE_INDEX" val="20200221"/>
  <p:tag name="KSO_WM_UNIT_COMPATIBLE" val="0"/>
  <p:tag name="KSO_WM_UNIT_DIAGRAM_ISNUMVISUAL" val="0"/>
  <p:tag name="KSO_WM_UNIT_DIAGRAM_ISREFERUNIT" val="0"/>
  <p:tag name="KSO_WM_UNIT_HIGHLIGHT" val="0"/>
  <p:tag name="KSO_WM_UNIT_ID" val="_0**"/>
  <p:tag name="KSO_WM_UNIT_LAYERLEVEL" val="1"/>
</p:tagLst>
</file>

<file path=ppt/tags/tag1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56.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0221"/>
  <p:tag name="KSO_WM_TEMPLATE_MASTER_THUMB_INDEX" val="12"/>
  <p:tag name="KSO_WM_TEMPLATE_MASTER_TYPE" val="1"/>
  <p:tag name="KSO_WM_TEMPLATE_SUBCATEGORY" val="17"/>
  <p:tag name="KSO_WM_TEMPLATE_THUMBS_INDEX" val="1、4、9、10、11、12、13、14、15、17"/>
  <p:tag name="KSO_WM_UNIT_SHOW_EDIT_AREA_INDICATION" val="0"/>
</p:tagLst>
</file>

<file path=ppt/tags/tag157.xml><?xml version="1.0" encoding="utf-8"?>
<p:tagLst xmlns:p="http://schemas.openxmlformats.org/presentationml/2006/main">
  <p:tag name="KSO_WM_BEAUTIFY_FLAG" val="#wm#"/>
  <p:tag name="KSO_WM_TEMPLATE_CATEGORY" val="custom"/>
  <p:tag name="KSO_WM_TEMPLATE_INDEX" val="20200221"/>
</p:tagLst>
</file>

<file path=ppt/tags/tag158.xml><?xml version="1.0" encoding="utf-8"?>
<p:tagLst xmlns:p="http://schemas.openxmlformats.org/presentationml/2006/main">
  <p:tag name="KSO_WM_BEAUTIFY_FLAG" val="#wm#"/>
  <p:tag name="KSO_WM_SLIDE_BACKGROUND_TYPE" val="general"/>
  <p:tag name="KSO_WM_SLIDE_BK_DARK_LIGHT" val="1"/>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Lst>
</file>

<file path=ppt/tags/tag159.xml><?xml version="1.0" encoding="utf-8"?>
<p:tagLst xmlns:p="http://schemas.openxmlformats.org/presentationml/2006/main">
  <p:tag name="KSO_WM_BEAUTIFY_FLAG" val="#wm#"/>
  <p:tag name="KSO_WM_SLIDE_BACKGROUND_TYPE" val="general"/>
  <p:tag name="KSO_WM_SLIDE_BK_DARK_LIGHT" val="1"/>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Lst>
</file>

<file path=ppt/tags/tag160.xml><?xml version="1.0" encoding="utf-8"?>
<p:tagLst xmlns:p="http://schemas.openxmlformats.org/presentationml/2006/main">
  <p:tag name="KSO_WM_BEAUTIFY_FLAG" val="#wm#"/>
  <p:tag name="KSO_WM_TAG_VERSION" val="1.0"/>
  <p:tag name="KSO_WM_TEMPLATE_CATEGORY" val="diagram"/>
  <p:tag name="KSO_WM_TEMPLATE_INDEX" val="20220058"/>
  <p:tag name="KSO_WM_UNIT_BLOCK" val="0"/>
  <p:tag name="KSO_WM_UNIT_COMPATIBLE" val="0"/>
  <p:tag name="KSO_WM_UNIT_DEC_AREA_ID" val="401453a90b9f4fd5b1215058b8a2f2e8"/>
  <p:tag name="KSO_WM_UNIT_DECORATE_INFO" val="{&quot;ReferentInfo&quot;:{&quot;Id&quot;:&quot;2d2094633d9c481aa0d84a95a0159686&quot;,&quot;X&quot;:{&quot;Pos&quot;:1},&quot;Y&quot;:{&quot;Pos&quot;:2}},&quot;DecorateInfoX&quot;:{&quot;Pos&quot;:1,&quot;IsAbs&quot;:true},&quot;DecorateInfoY&quot;:{&quot;Pos&quot;:0,&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20058_1*i*1"/>
  <p:tag name="KSO_WM_UNIT_INDEX" val="1"/>
  <p:tag name="KSO_WM_UNIT_LAYERLEVEL" val="1"/>
  <p:tag name="KSO_WM_UNIT_LINE_FILL_TYPE" val="2"/>
  <p:tag name="KSO_WM_UNIT_LINE_FORE_SCHEMECOLOR_INDEX" val="5"/>
  <p:tag name="KSO_WM_UNIT_LINE_FORE_SCHEMECOLOR_INDEX_BRIGHTNESS" val="0"/>
  <p:tag name="KSO_WM_UNIT_SM_LIMIT_TYPE" val="0"/>
  <p:tag name="KSO_WM_UNIT_TYPE" val="i"/>
  <p:tag name="WM_BEAUTIFY_ZORDER_FLAG_TAG" val="1"/>
</p:tagLst>
</file>

<file path=ppt/tags/tag161.xml><?xml version="1.0" encoding="utf-8"?>
<p:tagLst xmlns:p="http://schemas.openxmlformats.org/presentationml/2006/main">
  <p:tag name="KSO_WM_BEAUTIFY_FLAG" val="#wm#"/>
  <p:tag name="KSO_WM_TAG_VERSION" val="1.0"/>
  <p:tag name="KSO_WM_TEMPLATE_CATEGORY" val="diagram"/>
  <p:tag name="KSO_WM_TEMPLATE_INDEX" val="20220058"/>
  <p:tag name="KSO_WM_UNIT_BLOCK" val="0"/>
  <p:tag name="KSO_WM_UNIT_COMPATIBLE" val="0"/>
  <p:tag name="KSO_WM_UNIT_DEC_AREA_ID" val="2d2094633d9c481aa0d84a95a0159686"/>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20058_1*a*1"/>
  <p:tag name="KSO_WM_UNIT_INDEX" val="1"/>
  <p:tag name="KSO_WM_UNIT_ISCONTENTSTITLE" val="0"/>
  <p:tag name="KSO_WM_UNIT_ISNUMDGMTITLE" val="0"/>
  <p:tag name="KSO_WM_UNIT_LAYERLEVEL" val="1"/>
  <p:tag name="KSO_WM_UNIT_NOCLEAR" val="0"/>
  <p:tag name="KSO_WM_UNIT_PRESET_TEXT" val="线型上下导航版"/>
  <p:tag name="KSO_WM_UNIT_SM_LIMIT_TYPE" val="2"/>
  <p:tag name="KSO_WM_UNIT_TEXT_FILL_FORE_SCHEMECOLOR_INDEX" val="13"/>
  <p:tag name="KSO_WM_UNIT_TEXT_FILL_FORE_SCHEMECOLOR_INDEX_BRIGHTNESS" val="0"/>
  <p:tag name="KSO_WM_UNIT_TEXT_FILL_TYPE" val="1"/>
  <p:tag name="KSO_WM_UNIT_TYPE" val="a"/>
  <p:tag name="KSO_WM_UNIT_VALUE" val="27"/>
  <p:tag name="WM_BEAUTIFY_ZORDER_FLAG_TAG" val="2"/>
</p:tagLst>
</file>

<file path=ppt/tags/tag162.xml><?xml version="1.0" encoding="utf-8"?>
<p:tagLst xmlns:p="http://schemas.openxmlformats.org/presentationml/2006/main">
  <p:tag name="KSO_WM_ASSEMBLE_CHIP_INDEX" val="dc8ab5172452436899286f2808371cac"/>
  <p:tag name="KSO_WM_BEAUTIFY_FLAG" val="#wm#"/>
  <p:tag name="KSO_WM_CHIP_FILLAREA_FILL_RULE" val="{&quot;fill_align&quot;:&quot;lm&quot;,&quot;fill_mode&quot;:&quot;full&quot;,&quot;sacle_strategy&quot;:&quot;smart&quot;}"/>
  <p:tag name="KSO_WM_CHIP_GROUPID" val="5e6b05596848fb12bee65ac8"/>
  <p:tag name="KSO_WM_CHIP_XID" val="5e6b05596848fb12bee65aca"/>
  <p:tag name="KSO_WM_TAG_VERSION" val="1.0"/>
  <p:tag name="KSO_WM_TEMPLATE_ASSEMBLE_GROUPID" val="6130c4e08b5cc6c91112a571"/>
  <p:tag name="KSO_WM_TEMPLATE_ASSEMBLE_XID" val="6130c4e08b5cc6c91112a571"/>
  <p:tag name="KSO_WM_TEMPLATE_CATEGORY" val="diagram"/>
  <p:tag name="KSO_WM_TEMPLATE_INDEX" val="20207315"/>
  <p:tag name="KSO_WM_UNIT_BLOCK" val="0"/>
  <p:tag name="KSO_WM_UNIT_COMPATIBLE" val="0"/>
  <p:tag name="KSO_WM_UNIT_DEC_AREA_ID" val="3462bde237c543c58b90892aede91ea7"/>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EFAULT_FONT" val="14;20;2"/>
  <p:tag name="KSO_WM_UNIT_DIAGRAM_ISNUMVISUAL" val="0"/>
  <p:tag name="KSO_WM_UNIT_DIAGRAM_ISREFERUNIT" val="0"/>
  <p:tag name="KSO_WM_UNIT_HIGHLIGHT" val="0"/>
  <p:tag name="KSO_WM_UNIT_ID" val="diagram20207315_1*f*1"/>
  <p:tag name="KSO_WM_UNIT_INDEX" val="1"/>
  <p:tag name="KSO_WM_UNIT_LAYERLEVEL" val="1"/>
  <p:tag name="KSO_WM_UNIT_NOCLEAR" val="0"/>
  <p:tag name="KSO_WM_UNIT_PRESET_TEXT" val="单击此处添加正文，文字是您思想的提炼，为了演示发布的良好效果，请言简意赅的阐述您的观点。您的内容已经简明扼要，字字珠玑，但信息却千丝万缕、错综复杂，需要用更多的文字来表述；但请您尽可能提炼思想的精髓，否则容易造成观者的阅读压力，适得其反。正如我们都希望改变世界，希望给别人带去光明，但更多时候我们只需要播下一颗种子，自然有微风吹拂，雨露滋养。恰如其分的表达观点，往往事半功倍。当您的内容到达这个限度时，或许已经不纯粹作用于演示，极大可能运用于阅读领域；无论是传播观点、知识分享还是汇报工作，内容的详尽固然重要，但请一定注意信息框架的清晰。"/>
  <p:tag name="KSO_WM_UNIT_SHOW_EDIT_AREA_INDICATION" val="1"/>
  <p:tag name="KSO_WM_UNIT_SM_LIMIT_TYPE" val="2"/>
  <p:tag name="KSO_WM_UNIT_SUBTYPE" val="a"/>
  <p:tag name="KSO_WM_UNIT_TEXT_FILL_FORE_SCHEMECOLOR_INDEX" val="13"/>
  <p:tag name="KSO_WM_UNIT_TEXT_FILL_FORE_SCHEMECOLOR_INDEX_BRIGHTNESS" val="0.25"/>
  <p:tag name="KSO_WM_UNIT_TEXT_FILL_TYPE" val="1"/>
  <p:tag name="KSO_WM_UNIT_TEXT_SUBTYPE" val="a"/>
  <p:tag name="KSO_WM_UNIT_TYPE" val="f"/>
  <p:tag name="KSO_WM_UNIT_VALUE" val="290"/>
  <p:tag name="WM_BEAUTIFY_ZORDER_FLAG_TAG" val="4"/>
</p:tagLst>
</file>

<file path=ppt/tags/tag163.xml><?xml version="1.0" encoding="utf-8"?>
<p:tagLst xmlns:p="http://schemas.openxmlformats.org/presentationml/2006/main">
  <p:tag name="KSO_WM_BEAUTIFY_FLAG" val="#wm#"/>
  <p:tag name="KSO_WM_SLIDE_BACKGROUND" val="[&quot;general&quot;]"/>
  <p:tag name="KSO_WM_SLIDE_BACKGROUND_TYPE" val="general"/>
  <p:tag name="KSO_WM_SLIDE_BK_DARK_LIGHT" val="1"/>
  <p:tag name="KSO_WM_SLIDE_ID" val="diagram20220058_1"/>
  <p:tag name="KSO_WM_SLIDE_INDEX" val="1"/>
  <p:tag name="KSO_WM_SLIDE_ITEM_CNT" val="0"/>
  <p:tag name="KSO_WM_SLIDE_LAYOUT" val="a_d"/>
  <p:tag name="KSO_WM_SLIDE_LAYOUT_CNT" val="1_1"/>
  <p:tag name="KSO_WM_SLIDE_LAYOUT_INFO" val="{&quot;backgroundInfo&quot;:[{&quot;bottom&quot;:0,&quot;bottomAbs&quot;:false,&quot;left&quot;:0,&quot;leftAbs&quot;:false,&quot;right&quot;:0,&quot;rightAbs&quot;:false,&quot;top&quot;:0,&quot;topAbs&quot;:false,&quot;type&quot;:&quot;general&quot;}],&quot;id&quot;:&quot;2023-09-25T14:59:44&quot;,&quot;maxSize&quot;:{&quot;size1&quot;:20},&quot;minSize&quot;:{&quot;size1&quot;:11.2},&quot;normalSize&quot;:{&quot;size1&quot;:11.2},&quot;subLayout&quot;:[{&quot;id&quot;:&quot;2023-09-25T14:59:44&quot;,&quot;margin&quot;:{&quot;bottom&quot;:0.025999998673796654,&quot;left&quot;:1.2699999809265137,&quot;right&quot;:1.2699999809265137,&quot;top&quot;:0.4230000376701355},&quot;type&quot;:0},{&quot;id&quot;:&quot;2023-09-25T14:59:44&quot;,&quot;margin&quot;:{&quot;bottom&quot;:0.847000002861023,&quot;left&quot;:1.2699999809265137,&quot;right&quot;:1.2699999809265137,&quot;top&quot;:1.2699999809265137},&quot;type&quot;:0}],&quot;type&quot;:0}"/>
  <p:tag name="KSO_WM_SLIDE_LAYOUTTYPE" val="topbottom"/>
  <p:tag name="KSO_WM_SLIDE_POSITION" val="36*12"/>
  <p:tag name="KSO_WM_SLIDE_RATIO" val="1.777778"/>
  <p:tag name="KSO_WM_SLIDE_SIZE" val="888*504"/>
  <p:tag name="KSO_WM_SLIDE_SUBTYPE" val="picTxt"/>
  <p:tag name="KSO_WM_SLIDE_TYPE" val="text"/>
  <p:tag name="KSO_WM_TAG_VERSION" val="1.0"/>
  <p:tag name="KSO_WM_TEMPLATE_CATEGORY" val="diagram"/>
  <p:tag name="KSO_WM_TEMPLATE_COLOR_TYPE" val="0"/>
  <p:tag name="KSO_WM_TEMPLATE_INDEX" val="20220058"/>
  <p:tag name="KSO_WM_TEMPLATE_MASTER_TYPE" val="0"/>
  <p:tag name="KSO_WM_TEMPLATE_SUBCATEGORY" val="25"/>
</p:tagLst>
</file>

<file path=ppt/tags/tag164.xml><?xml version="1.0" encoding="utf-8"?>
<p:tagLst xmlns:p="http://schemas.openxmlformats.org/presentationml/2006/main">
  <p:tag name="KSO_WM_BEAUTIFY_FLAG" val="#wm#"/>
  <p:tag name="KSO_WM_TEMPLATE_CATEGORY" val="diagram"/>
  <p:tag name="KSO_WM_TEMPLATE_INDEX" val="20220058"/>
</p:tagLst>
</file>

<file path=ppt/tags/tag165.xml><?xml version="1.0" encoding="utf-8"?>
<p:tagLst xmlns:p="http://schemas.openxmlformats.org/presentationml/2006/main">
  <p:tag name="KSO_WM_BEAUTIFY_FLAG" val="#wm#"/>
  <p:tag name="KSO_WM_SLIDE_BACKGROUND_TYPE" val="general"/>
  <p:tag name="KSO_WM_SLIDE_BK_DARK_LIGHT" val="1"/>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Lst>
</file>

<file path=ppt/tags/tag166.xml><?xml version="1.0" encoding="utf-8"?>
<p:tagLst xmlns:p="http://schemas.openxmlformats.org/presentationml/2006/main">
  <p:tag name="KSO_WM_BEAUTIFY_FLAG" val="#wm#"/>
  <p:tag name="KSO_WM_SLIDE_BACKGROUND_TYPE" val="general"/>
  <p:tag name="KSO_WM_SLIDE_BK_DARK_LIGHT" val="1"/>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Lst>
</file>

<file path=ppt/tags/tag167.xml><?xml version="1.0" encoding="utf-8"?>
<p:tagLst xmlns:p="http://schemas.openxmlformats.org/presentationml/2006/main">
  <p:tag name="KSO_WM_BEAUTIFY_FLAG" val="#wm#"/>
  <p:tag name="KSO_WM_TAG_VERSION" val="1.0"/>
  <p:tag name="KSO_WM_TEMPLATE_CATEGORY" val="diagram"/>
  <p:tag name="KSO_WM_TEMPLATE_INDEX" val="20220058"/>
  <p:tag name="KSO_WM_UNIT_BLOCK" val="0"/>
  <p:tag name="KSO_WM_UNIT_COMPATIBLE" val="0"/>
  <p:tag name="KSO_WM_UNIT_DEC_AREA_ID" val="401453a90b9f4fd5b1215058b8a2f2e8"/>
  <p:tag name="KSO_WM_UNIT_DECORATE_INFO" val="{&quot;ReferentInfo&quot;:{&quot;Id&quot;:&quot;2d2094633d9c481aa0d84a95a0159686&quot;,&quot;X&quot;:{&quot;Pos&quot;:1},&quot;Y&quot;:{&quot;Pos&quot;:2}},&quot;DecorateInfoX&quot;:{&quot;Pos&quot;:1,&quot;IsAbs&quot;:true},&quot;DecorateInfoY&quot;:{&quot;Pos&quot;:0,&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20058_1*i*1"/>
  <p:tag name="KSO_WM_UNIT_INDEX" val="1"/>
  <p:tag name="KSO_WM_UNIT_LAYERLEVEL" val="1"/>
  <p:tag name="KSO_WM_UNIT_LINE_FILL_TYPE" val="2"/>
  <p:tag name="KSO_WM_UNIT_LINE_FORE_SCHEMECOLOR_INDEX" val="5"/>
  <p:tag name="KSO_WM_UNIT_LINE_FORE_SCHEMECOLOR_INDEX_BRIGHTNESS" val="0"/>
  <p:tag name="KSO_WM_UNIT_SM_LIMIT_TYPE" val="0"/>
  <p:tag name="KSO_WM_UNIT_TYPE" val="i"/>
  <p:tag name="WM_BEAUTIFY_ZORDER_FLAG_TAG" val="1"/>
</p:tagLst>
</file>

<file path=ppt/tags/tag168.xml><?xml version="1.0" encoding="utf-8"?>
<p:tagLst xmlns:p="http://schemas.openxmlformats.org/presentationml/2006/main">
  <p:tag name="KSO_WM_BEAUTIFY_FLAG" val="#wm#"/>
  <p:tag name="KSO_WM_TAG_VERSION" val="1.0"/>
  <p:tag name="KSO_WM_TEMPLATE_CATEGORY" val="diagram"/>
  <p:tag name="KSO_WM_TEMPLATE_INDEX" val="20220058"/>
  <p:tag name="KSO_WM_UNIT_BLOCK" val="0"/>
  <p:tag name="KSO_WM_UNIT_COMPATIBLE" val="0"/>
  <p:tag name="KSO_WM_UNIT_DEC_AREA_ID" val="2d2094633d9c481aa0d84a95a0159686"/>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20058_1*a*1"/>
  <p:tag name="KSO_WM_UNIT_INDEX" val="1"/>
  <p:tag name="KSO_WM_UNIT_ISCONTENTSTITLE" val="0"/>
  <p:tag name="KSO_WM_UNIT_ISNUMDGMTITLE" val="0"/>
  <p:tag name="KSO_WM_UNIT_LAYERLEVEL" val="1"/>
  <p:tag name="KSO_WM_UNIT_NOCLEAR" val="0"/>
  <p:tag name="KSO_WM_UNIT_PRESET_TEXT" val="线型上下导航版"/>
  <p:tag name="KSO_WM_UNIT_SM_LIMIT_TYPE" val="2"/>
  <p:tag name="KSO_WM_UNIT_TEXT_FILL_FORE_SCHEMECOLOR_INDEX" val="13"/>
  <p:tag name="KSO_WM_UNIT_TEXT_FILL_FORE_SCHEMECOLOR_INDEX_BRIGHTNESS" val="0"/>
  <p:tag name="KSO_WM_UNIT_TEXT_FILL_TYPE" val="1"/>
  <p:tag name="KSO_WM_UNIT_TYPE" val="a"/>
  <p:tag name="KSO_WM_UNIT_VALUE" val="27"/>
  <p:tag name="WM_BEAUTIFY_ZORDER_FLAG_TAG" val="2"/>
</p:tagLst>
</file>

<file path=ppt/tags/tag169.xml><?xml version="1.0" encoding="utf-8"?>
<p:tagLst xmlns:p="http://schemas.openxmlformats.org/presentationml/2006/main">
  <p:tag name="KSO_WM_ASSEMBLE_CHIP_INDEX" val="dc8ab5172452436899286f2808371cac"/>
  <p:tag name="KSO_WM_BEAUTIFY_FLAG" val="#wm#"/>
  <p:tag name="KSO_WM_CHIP_FILLAREA_FILL_RULE" val="{&quot;fill_align&quot;:&quot;lm&quot;,&quot;fill_mode&quot;:&quot;full&quot;,&quot;sacle_strategy&quot;:&quot;smart&quot;}"/>
  <p:tag name="KSO_WM_CHIP_GROUPID" val="5e6b05596848fb12bee65ac8"/>
  <p:tag name="KSO_WM_CHIP_XID" val="5e6b05596848fb12bee65aca"/>
  <p:tag name="KSO_WM_TAG_VERSION" val="1.0"/>
  <p:tag name="KSO_WM_TEMPLATE_ASSEMBLE_GROUPID" val="6130c4e08b5cc6c91112a571"/>
  <p:tag name="KSO_WM_TEMPLATE_ASSEMBLE_XID" val="6130c4e08b5cc6c91112a571"/>
  <p:tag name="KSO_WM_TEMPLATE_CATEGORY" val="diagram"/>
  <p:tag name="KSO_WM_TEMPLATE_INDEX" val="20207315"/>
  <p:tag name="KSO_WM_UNIT_BLOCK" val="0"/>
  <p:tag name="KSO_WM_UNIT_COMPATIBLE" val="0"/>
  <p:tag name="KSO_WM_UNIT_DEC_AREA_ID" val="3462bde237c543c58b90892aede91ea7"/>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EFAULT_FONT" val="14;20;2"/>
  <p:tag name="KSO_WM_UNIT_DIAGRAM_ISNUMVISUAL" val="0"/>
  <p:tag name="KSO_WM_UNIT_DIAGRAM_ISREFERUNIT" val="0"/>
  <p:tag name="KSO_WM_UNIT_HIGHLIGHT" val="0"/>
  <p:tag name="KSO_WM_UNIT_ID" val="diagram20207315_1*f*1"/>
  <p:tag name="KSO_WM_UNIT_INDEX" val="1"/>
  <p:tag name="KSO_WM_UNIT_LAYERLEVEL" val="1"/>
  <p:tag name="KSO_WM_UNIT_NOCLEAR" val="0"/>
  <p:tag name="KSO_WM_UNIT_PRESET_TEXT" val="单击此处添加正文，文字是您思想的提炼，为了演示发布的良好效果，请言简意赅的阐述您的观点。您的内容已经简明扼要，字字珠玑，但信息却千丝万缕、错综复杂，需要用更多的文字来表述；但请您尽可能提炼思想的精髓，否则容易造成观者的阅读压力，适得其反。正如我们都希望改变世界，希望给别人带去光明，但更多时候我们只需要播下一颗种子，自然有微风吹拂，雨露滋养。恰如其分的表达观点，往往事半功倍。当您的内容到达这个限度时，或许已经不纯粹作用于演示，极大可能运用于阅读领域；无论是传播观点、知识分享还是汇报工作，内容的详尽固然重要，但请一定注意信息框架的清晰。"/>
  <p:tag name="KSO_WM_UNIT_SHOW_EDIT_AREA_INDICATION" val="1"/>
  <p:tag name="KSO_WM_UNIT_SM_LIMIT_TYPE" val="2"/>
  <p:tag name="KSO_WM_UNIT_SUBTYPE" val="a"/>
  <p:tag name="KSO_WM_UNIT_TEXT_FILL_FORE_SCHEMECOLOR_INDEX" val="13"/>
  <p:tag name="KSO_WM_UNIT_TEXT_FILL_FORE_SCHEMECOLOR_INDEX_BRIGHTNESS" val="0.25"/>
  <p:tag name="KSO_WM_UNIT_TEXT_FILL_TYPE" val="1"/>
  <p:tag name="KSO_WM_UNIT_TEXT_SUBTYPE" val="a"/>
  <p:tag name="KSO_WM_UNIT_TYPE" val="f"/>
  <p:tag name="KSO_WM_UNIT_VALUE" val="290"/>
  <p:tag name="WM_BEAUTIFY_ZORDER_FLAG_TAG" val="4"/>
</p:tagLst>
</file>

<file path=ppt/tags/tag170.xml><?xml version="1.0" encoding="utf-8"?>
<p:tagLst xmlns:p="http://schemas.openxmlformats.org/presentationml/2006/main">
  <p:tag name="KSO_WM_BEAUTIFY_FLAG" val="#wm#"/>
  <p:tag name="KSO_WM_SLIDE_BACKGROUND" val="[&quot;general&quot;]"/>
  <p:tag name="KSO_WM_SLIDE_BACKGROUND_TYPE" val="general"/>
  <p:tag name="KSO_WM_SLIDE_BK_DARK_LIGHT" val="1"/>
  <p:tag name="KSO_WM_SLIDE_ID" val="diagram20220058_1"/>
  <p:tag name="KSO_WM_SLIDE_INDEX" val="1"/>
  <p:tag name="KSO_WM_SLIDE_ITEM_CNT" val="0"/>
  <p:tag name="KSO_WM_SLIDE_LAYOUT" val="a_d"/>
  <p:tag name="KSO_WM_SLIDE_LAYOUT_CNT" val="1_1"/>
  <p:tag name="KSO_WM_SLIDE_LAYOUT_INFO" val="{&quot;backgroundInfo&quot;:[{&quot;bottom&quot;:0,&quot;bottomAbs&quot;:false,&quot;left&quot;:0,&quot;leftAbs&quot;:false,&quot;right&quot;:0,&quot;rightAbs&quot;:false,&quot;top&quot;:0,&quot;topAbs&quot;:false,&quot;type&quot;:&quot;general&quot;}],&quot;id&quot;:&quot;2023-09-25T14:59:44&quot;,&quot;maxSize&quot;:{&quot;size1&quot;:20},&quot;minSize&quot;:{&quot;size1&quot;:11.2},&quot;normalSize&quot;:{&quot;size1&quot;:11.2},&quot;subLayout&quot;:[{&quot;id&quot;:&quot;2023-09-25T14:59:44&quot;,&quot;margin&quot;:{&quot;bottom&quot;:0.025999998673796654,&quot;left&quot;:1.2699999809265137,&quot;right&quot;:1.2699999809265137,&quot;top&quot;:0.4230000376701355},&quot;type&quot;:0},{&quot;id&quot;:&quot;2023-09-25T14:59:44&quot;,&quot;margin&quot;:{&quot;bottom&quot;:0.847000002861023,&quot;left&quot;:1.2699999809265137,&quot;right&quot;:1.2699999809265137,&quot;top&quot;:1.2699999809265137},&quot;type&quot;:0}],&quot;type&quot;:0}"/>
  <p:tag name="KSO_WM_SLIDE_LAYOUTTYPE" val="topbottom"/>
  <p:tag name="KSO_WM_SLIDE_POSITION" val="36*12"/>
  <p:tag name="KSO_WM_SLIDE_RATIO" val="1.777778"/>
  <p:tag name="KSO_WM_SLIDE_SIZE" val="888*504"/>
  <p:tag name="KSO_WM_SLIDE_SUBTYPE" val="picTxt"/>
  <p:tag name="KSO_WM_SLIDE_TYPE" val="text"/>
  <p:tag name="KSO_WM_TAG_VERSION" val="1.0"/>
  <p:tag name="KSO_WM_TEMPLATE_CATEGORY" val="diagram"/>
  <p:tag name="KSO_WM_TEMPLATE_COLOR_TYPE" val="0"/>
  <p:tag name="KSO_WM_TEMPLATE_INDEX" val="20220058"/>
  <p:tag name="KSO_WM_TEMPLATE_MASTER_TYPE" val="0"/>
  <p:tag name="KSO_WM_TEMPLATE_SUBCATEGORY" val="25"/>
</p:tagLst>
</file>

<file path=ppt/tags/tag171.xml><?xml version="1.0" encoding="utf-8"?>
<p:tagLst xmlns:p="http://schemas.openxmlformats.org/presentationml/2006/main">
  <p:tag name="KSO_WM_BEAUTIFY_FLAG" val="#wm#"/>
  <p:tag name="KSO_WM_SLIDE_BACKGROUND_TYPE" val="general"/>
  <p:tag name="KSO_WM_SLIDE_BK_DARK_LIGHT" val="1"/>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Lst>
</file>

<file path=ppt/tags/tag172.xml><?xml version="1.0" encoding="utf-8"?>
<p:tagLst xmlns:p="http://schemas.openxmlformats.org/presentationml/2006/main">
  <p:tag name="KSO_WM_BEAUTIFY_FLAG" val="#wm#"/>
  <p:tag name="KSO_WM_SLIDE_BACKGROUND_TYPE" val="general"/>
  <p:tag name="KSO_WM_SLIDE_BK_DARK_LIGHT" val="1"/>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Lst>
</file>

<file path=ppt/tags/tag173.xml><?xml version="1.0" encoding="utf-8"?>
<p:tagLst xmlns:p="http://schemas.openxmlformats.org/presentationml/2006/main">
  <p:tag name="KSO_WM_BEAUTIFY_FLAG" val="#wm#"/>
  <p:tag name="KSO_WM_TAG_VERSION" val="1.0"/>
  <p:tag name="KSO_WM_TEMPLATE_CATEGORY" val="diagram"/>
  <p:tag name="KSO_WM_TEMPLATE_INDEX" val="20220058"/>
  <p:tag name="KSO_WM_UNIT_BLOCK" val="0"/>
  <p:tag name="KSO_WM_UNIT_COMPATIBLE" val="0"/>
  <p:tag name="KSO_WM_UNIT_DEC_AREA_ID" val="d9af724aacd940ba88587c69c6737586"/>
  <p:tag name="KSO_WM_UNIT_DECORATE_INFO" val="{&quot;ReferentInfo&quot;:{&quot;Id&quot;:&quot;22f7d0e2fc6540148a36099908562f0b;590ceab586f14f20999948c865f9646b&quot;,&quot;X&quot;:{&quot;Pos&quot;:1},&quot;Y&quot;:{&quot;Pos&quot;:2}},&quot;DecorateInfoX&quot;:{&quot;Pos&quot;:1,&quot;IsAbs&quot;:true},&quot;DecorateInfoY&quot;:{&quot;Pos&quot;:0,&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20058_2*i*1"/>
  <p:tag name="KSO_WM_UNIT_INDEX" val="1"/>
  <p:tag name="KSO_WM_UNIT_LAYERLEVEL" val="1"/>
  <p:tag name="KSO_WM_UNIT_LINE_FILL_TYPE" val="2"/>
  <p:tag name="KSO_WM_UNIT_LINE_FORE_SCHEMECOLOR_INDEX" val="5"/>
  <p:tag name="KSO_WM_UNIT_LINE_FORE_SCHEMECOLOR_INDEX_BRIGHTNESS" val="0"/>
  <p:tag name="KSO_WM_UNIT_SM_LIMIT_TYPE" val="0"/>
  <p:tag name="KSO_WM_UNIT_TYPE" val="i"/>
  <p:tag name="WM_BEAUTIFY_ZORDER_FLAG_TAG" val="1"/>
</p:tagLst>
</file>

<file path=ppt/tags/tag174.xml><?xml version="1.0" encoding="utf-8"?>
<p:tagLst xmlns:p="http://schemas.openxmlformats.org/presentationml/2006/main">
  <p:tag name="KSO_WM_BEAUTIFY_FLAG" val="#wm#"/>
  <p:tag name="KSO_WM_TAG_VERSION" val="1.0"/>
  <p:tag name="KSO_WM_TEMPLATE_CATEGORY" val="diagram"/>
  <p:tag name="KSO_WM_TEMPLATE_INDEX" val="20220058"/>
  <p:tag name="KSO_WM_UNIT_BLOCK" val="0"/>
  <p:tag name="KSO_WM_UNIT_COMPATIBLE" val="0"/>
  <p:tag name="KSO_WM_UNIT_DEC_AREA_ID" val="22f7d0e2fc6540148a36099908562f0b"/>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20058_2*a*1"/>
  <p:tag name="KSO_WM_UNIT_INDEX" val="1"/>
  <p:tag name="KSO_WM_UNIT_ISCONTENTSTITLE" val="0"/>
  <p:tag name="KSO_WM_UNIT_ISNUMDGMTITLE" val="0"/>
  <p:tag name="KSO_WM_UNIT_LAYERLEVEL" val="1"/>
  <p:tag name="KSO_WM_UNIT_NOCLEAR" val="0"/>
  <p:tag name="KSO_WM_UNIT_PRESET_TEXT" val="线型上下导航版"/>
  <p:tag name="KSO_WM_UNIT_SM_LIMIT_TYPE" val="2"/>
  <p:tag name="KSO_WM_UNIT_TEXT_FILL_FORE_SCHEMECOLOR_INDEX" val="13"/>
  <p:tag name="KSO_WM_UNIT_TEXT_FILL_FORE_SCHEMECOLOR_INDEX_BRIGHTNESS" val="0"/>
  <p:tag name="KSO_WM_UNIT_TEXT_FILL_TYPE" val="1"/>
  <p:tag name="KSO_WM_UNIT_TYPE" val="a"/>
  <p:tag name="KSO_WM_UNIT_VALUE" val="27"/>
  <p:tag name="WM_BEAUTIFY_ZORDER_FLAG_TAG" val="2"/>
</p:tagLst>
</file>

<file path=ppt/tags/tag175.xml><?xml version="1.0" encoding="utf-8"?>
<p:tagLst xmlns:p="http://schemas.openxmlformats.org/presentationml/2006/main">
  <p:tag name="KSO_WM_ASSEMBLE_CHIP_INDEX" val="dc8ab5172452436899286f2808371cac"/>
  <p:tag name="KSO_WM_BEAUTIFY_FLAG" val="#wm#"/>
  <p:tag name="KSO_WM_CHIP_FILLAREA_FILL_RULE" val="{&quot;fill_align&quot;:&quot;lm&quot;,&quot;fill_mode&quot;:&quot;full&quot;,&quot;sacle_strategy&quot;:&quot;smart&quot;}"/>
  <p:tag name="KSO_WM_CHIP_GROUPID" val="5e6b05596848fb12bee65ac8"/>
  <p:tag name="KSO_WM_CHIP_XID" val="5e6b05596848fb12bee65aca"/>
  <p:tag name="KSO_WM_TAG_VERSION" val="1.0"/>
  <p:tag name="KSO_WM_TEMPLATE_ASSEMBLE_GROUPID" val="6130c4e08b5cc6c91112a571"/>
  <p:tag name="KSO_WM_TEMPLATE_ASSEMBLE_XID" val="6130c4e08b5cc6c91112a571"/>
  <p:tag name="KSO_WM_TEMPLATE_CATEGORY" val="diagram"/>
  <p:tag name="KSO_WM_TEMPLATE_INDEX" val="20207315"/>
  <p:tag name="KSO_WM_UNIT_BLOCK" val="0"/>
  <p:tag name="KSO_WM_UNIT_COMPATIBLE" val="0"/>
  <p:tag name="KSO_WM_UNIT_DEC_AREA_ID" val="3462bde237c543c58b90892aede91ea7"/>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EFAULT_FONT" val="14;20;2"/>
  <p:tag name="KSO_WM_UNIT_DIAGRAM_ISNUMVISUAL" val="0"/>
  <p:tag name="KSO_WM_UNIT_DIAGRAM_ISREFERUNIT" val="0"/>
  <p:tag name="KSO_WM_UNIT_HIGHLIGHT" val="0"/>
  <p:tag name="KSO_WM_UNIT_ID" val="diagram20207315_1*f*1"/>
  <p:tag name="KSO_WM_UNIT_INDEX" val="1"/>
  <p:tag name="KSO_WM_UNIT_LAYERLEVEL" val="1"/>
  <p:tag name="KSO_WM_UNIT_NOCLEAR" val="0"/>
  <p:tag name="KSO_WM_UNIT_PRESET_TEXT" val="单击此处添加正文，文字是您思想的提炼，为了演示发布的良好效果，请言简意赅的阐述您的观点。您的内容已经简明扼要，字字珠玑，但信息却千丝万缕、错综复杂，需要用更多的文字来表述；但请您尽可能提炼思想的精髓，否则容易造成观者的阅读压力，适得其反。正如我们都希望改变世界，希望给别人带去光明，但更多时候我们只需要播下一颗种子，自然有微风吹拂，雨露滋养。恰如其分的表达观点，往往事半功倍。当您的内容到达这个限度时，或许已经不纯粹作用于演示，极大可能运用于阅读领域；无论是传播观点、知识分享还是汇报工作，内容的详尽固然重要，但请一定注意信息框架的清晰。"/>
  <p:tag name="KSO_WM_UNIT_SHOW_EDIT_AREA_INDICATION" val="1"/>
  <p:tag name="KSO_WM_UNIT_SM_LIMIT_TYPE" val="2"/>
  <p:tag name="KSO_WM_UNIT_SUBTYPE" val="a"/>
  <p:tag name="KSO_WM_UNIT_TEXT_FILL_FORE_SCHEMECOLOR_INDEX" val="13"/>
  <p:tag name="KSO_WM_UNIT_TEXT_FILL_FORE_SCHEMECOLOR_INDEX_BRIGHTNESS" val="0.25"/>
  <p:tag name="KSO_WM_UNIT_TEXT_FILL_TYPE" val="1"/>
  <p:tag name="KSO_WM_UNIT_TEXT_SUBTYPE" val="a"/>
  <p:tag name="KSO_WM_UNIT_TYPE" val="f"/>
  <p:tag name="KSO_WM_UNIT_VALUE" val="290"/>
  <p:tag name="WM_BEAUTIFY_ZORDER_FLAG_TAG" val="5"/>
</p:tagLst>
</file>

<file path=ppt/tags/tag176.xml><?xml version="1.0" encoding="utf-8"?>
<p:tagLst xmlns:p="http://schemas.openxmlformats.org/presentationml/2006/main">
  <p:tag name="KSO_WM_BEAUTIFY_FLAG" val="#wm#"/>
  <p:tag name="KSO_WM_SLIDE_BACKGROUND" val="[&quot;general&quot;]"/>
  <p:tag name="KSO_WM_SLIDE_BACKGROUND_TYPE" val="general"/>
  <p:tag name="KSO_WM_SLIDE_BK_DARK_LIGHT" val="1"/>
  <p:tag name="KSO_WM_SLIDE_ID" val="diagram20220058_2"/>
  <p:tag name="KSO_WM_SLIDE_INDEX" val="2"/>
  <p:tag name="KSO_WM_SLIDE_ITEM_CNT" val="0"/>
  <p:tag name="KSO_WM_SLIDE_LAYOUT" val="a_b_d"/>
  <p:tag name="KSO_WM_SLIDE_LAYOUT_CNT" val="1_1_1"/>
  <p:tag name="KSO_WM_SLIDE_LAYOUT_INFO" val="{&quot;backgroundInfo&quot;:[{&quot;bottom&quot;:0,&quot;bottomAbs&quot;:false,&quot;left&quot;:0,&quot;leftAbs&quot;:false,&quot;right&quot;:0,&quot;rightAbs&quot;:false,&quot;top&quot;:0,&quot;topAbs&quot;:false,&quot;type&quot;:&quot;general&quot;}],&quot;id&quot;:&quot;2023-09-25T14:59:44&quot;,&quot;maxSize&quot;:{&quot;size1&quot;:31.1},&quot;minSize&quot;:{&quot;size1&quot;:17.8},&quot;normalSize&quot;:{&quot;size1&quot;:17.8},&quot;subLayout&quot;:[{&quot;id&quot;:&quot;2023-09-25T14:59:44&quot;,&quot;maxSize&quot;:{&quot;size1&quot;:100},&quot;minSize&quot;:{&quot;size1&quot;:61.7},&quot;normalSize&quot;:{&quot;size1&quot;:61.7},&quot;subLayout&quot;:[{&quot;id&quot;:&quot;2023-09-25T14:59:44&quot;,&quot;margin&quot;:{&quot;bottom&quot;:0,&quot;left&quot;:1.2699999809265137,&quot;right&quot;:1.2699999809265137,&quot;top&quot;:0.4230000376701355},&quot;type&quot;:0},{&quot;id&quot;:&quot;2023-09-25T14:59:44&quot;,&quot;margin&quot;:{&quot;bottom&quot;:0.025999998673796654,&quot;left&quot;:1.2699999809265137,&quot;right&quot;:1.2699999809265137,&quot;top&quot;:0.025999998673796654},&quot;type&quot;:0}],&quot;type&quot;:0},{&quot;id&quot;:&quot;2023-09-25T14:59:44&quot;,&quot;margin&quot;:{&quot;bottom&quot;:0.847000002861023,&quot;left&quot;:1.2699999809265137,&quot;right&quot;:1.2699999809265137,&quot;top&quot;:1.2699999809265137},&quot;type&quot;:0}],&quot;type&quot;:0}"/>
  <p:tag name="KSO_WM_SLIDE_LAYOUTTYPE" val="topbottom"/>
  <p:tag name="KSO_WM_SLIDE_POSITION" val="36*12"/>
  <p:tag name="KSO_WM_SLIDE_RATIO" val="1.777778"/>
  <p:tag name="KSO_WM_SLIDE_SIZE" val="888*504"/>
  <p:tag name="KSO_WM_SLIDE_SUBTYPE" val="picTxt"/>
  <p:tag name="KSO_WM_SLIDE_TYPE" val="text"/>
  <p:tag name="KSO_WM_TAG_VERSION" val="1.0"/>
  <p:tag name="KSO_WM_TEMPLATE_CATEGORY" val="diagram"/>
  <p:tag name="KSO_WM_TEMPLATE_COLOR_TYPE" val="0"/>
  <p:tag name="KSO_WM_TEMPLATE_INDEX" val="20220058"/>
  <p:tag name="KSO_WM_TEMPLATE_MASTER_TYPE" val="0"/>
  <p:tag name="KSO_WM_TEMPLATE_SUBCATEGORY" val="25"/>
</p:tagLst>
</file>

<file path=ppt/tags/tag177.xml><?xml version="1.0" encoding="utf-8"?>
<p:tagLst xmlns:p="http://schemas.openxmlformats.org/presentationml/2006/main">
  <p:tag name="KSO_WM_BEAUTIFY_FLAG" val="#wm#"/>
  <p:tag name="KSO_WM_SLIDE_BACKGROUND_TYPE" val="general"/>
  <p:tag name="KSO_WM_SLIDE_BK_DARK_LIGHT" val="1"/>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Lst>
</file>

<file path=ppt/tags/tag178.xml><?xml version="1.0" encoding="utf-8"?>
<p:tagLst xmlns:p="http://schemas.openxmlformats.org/presentationml/2006/main">
  <p:tag name="KSO_WM_BEAUTIFY_FLAG" val="#wm#"/>
  <p:tag name="KSO_WM_SLIDE_BACKGROUND_TYPE" val="general"/>
  <p:tag name="KSO_WM_SLIDE_BK_DARK_LIGHT" val="1"/>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Lst>
</file>

<file path=ppt/tags/tag179.xml><?xml version="1.0" encoding="utf-8"?>
<p:tagLst xmlns:p="http://schemas.openxmlformats.org/presentationml/2006/main">
  <p:tag name="KSO_WM_BEAUTIFY_FLAG" val="#wm#"/>
  <p:tag name="KSO_WM_TAG_VERSION" val="1.0"/>
  <p:tag name="KSO_WM_TEMPLATE_CATEGORY" val="diagram"/>
  <p:tag name="KSO_WM_TEMPLATE_INDEX" val="20220058"/>
  <p:tag name="KSO_WM_UNIT_BLOCK" val="0"/>
  <p:tag name="KSO_WM_UNIT_COMPATIBLE" val="0"/>
  <p:tag name="KSO_WM_UNIT_DEC_AREA_ID" val="d9af724aacd940ba88587c69c6737586"/>
  <p:tag name="KSO_WM_UNIT_DECORATE_INFO" val="{&quot;ReferentInfo&quot;:{&quot;Id&quot;:&quot;22f7d0e2fc6540148a36099908562f0b;590ceab586f14f20999948c865f9646b&quot;,&quot;X&quot;:{&quot;Pos&quot;:1},&quot;Y&quot;:{&quot;Pos&quot;:2}},&quot;DecorateInfoX&quot;:{&quot;Pos&quot;:1,&quot;IsAbs&quot;:true},&quot;DecorateInfoY&quot;:{&quot;Pos&quot;:0,&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20058_2*i*1"/>
  <p:tag name="KSO_WM_UNIT_INDEX" val="1"/>
  <p:tag name="KSO_WM_UNIT_LAYERLEVEL" val="1"/>
  <p:tag name="KSO_WM_UNIT_LINE_FILL_TYPE" val="2"/>
  <p:tag name="KSO_WM_UNIT_LINE_FORE_SCHEMECOLOR_INDEX" val="5"/>
  <p:tag name="KSO_WM_UNIT_LINE_FORE_SCHEMECOLOR_INDEX_BRIGHTNESS" val="0"/>
  <p:tag name="KSO_WM_UNIT_SM_LIMIT_TYPE" val="0"/>
  <p:tag name="KSO_WM_UNIT_TYPE" val="i"/>
  <p:tag name="WM_BEAUTIFY_ZORDER_FLAG_TAG" val="1"/>
</p:tagLst>
</file>

<file path=ppt/tags/tag180.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0"/>
  <p:tag name="KSO_WM_TEMPLATE_ASSEMBLE_XID" val="60656e7a4054ed1e2fb7f9a0"/>
  <p:tag name="KSO_WM_TEMPLATE_CATEGORY" val="diagram"/>
  <p:tag name="KSO_WM_TEMPLATE_INDEX" val="20208604"/>
  <p:tag name="KSO_WM_UNIT_BLOCK" val="0"/>
  <p:tag name="KSO_WM_UNIT_COMPATIBLE" val="0"/>
  <p:tag name="KSO_WM_UNIT_DEC_AREA_ID" val="65248d0e2eac4a16859a1c0559d33ac9"/>
  <p:tag name="KSO_WM_UNIT_DECORATE_INFO" val="{&quot;ReferentInfo&quot;:{&quot;Id&quot;:&quot;slide&quot;,&quot;X&quot;:{&quot;Pos&quot;:1},&quot;Y&quot;:{&quot;Pos&quot;:1}},&quot;DecorateInfoX&quot;:{&quot;Pos&quot;:1,&quot;IsAbs&quot;:true},&quot;DecorateInfoY&quot;:{&quot;Pos&quot;:1,&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08604_1*i*2"/>
  <p:tag name="KSO_WM_UNIT_INDEX" val="2"/>
  <p:tag name="KSO_WM_UNIT_LAYERLEVEL" val="1"/>
  <p:tag name="KSO_WM_UNIT_LINE_FILL_TYPE" val="2"/>
  <p:tag name="KSO_WM_UNIT_LINE_FORE_SCHEMECOLOR_INDEX" val="10"/>
  <p:tag name="KSO_WM_UNIT_LINE_FORE_SCHEMECOLOR_INDEX_BRIGHTNESS" val="0"/>
  <p:tag name="KSO_WM_UNIT_SM_LIMIT_TYPE" val="1"/>
  <p:tag name="KSO_WM_UNIT_TYPE" val="i"/>
  <p:tag name="WM_BEAUTIFY_ZORDER_FLAG_TAG" val="5"/>
</p:tagLst>
</file>

<file path=ppt/tags/tag181.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0"/>
  <p:tag name="KSO_WM_TEMPLATE_ASSEMBLE_XID" val="60656e7a4054ed1e2fb7f9a0"/>
  <p:tag name="KSO_WM_TEMPLATE_CATEGORY" val="diagram"/>
  <p:tag name="KSO_WM_TEMPLATE_INDEX" val="20208604"/>
  <p:tag name="KSO_WM_UNIT_BLOCK" val="0"/>
  <p:tag name="KSO_WM_UNIT_COMPATIBLE" val="0"/>
  <p:tag name="KSO_WM_UNIT_DEC_AREA_ID" val="d26b32aaa4d84b0dbd1030a6cabd7a68"/>
  <p:tag name="KSO_WM_UNIT_DECORATE_INFO" val="{&quot;ReferentInfo&quot;:{&quot;Id&quot;:&quot;slide&quot;,&quot;X&quot;:{&quot;Pos&quot;:1},&quot;Y&quot;:{&quot;Pos&quot;:1}},&quot;DecorateInfoX&quot;:{&quot;Pos&quot;:1,&quot;IsAbs&quot;:true},&quot;DecorateInfoY&quot;:{&quot;Pos&quot;:1,&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08604_1*i*3"/>
  <p:tag name="KSO_WM_UNIT_INDEX" val="3"/>
  <p:tag name="KSO_WM_UNIT_LAYERLEVEL" val="1"/>
  <p:tag name="KSO_WM_UNIT_LINE_FILL_TYPE" val="2"/>
  <p:tag name="KSO_WM_UNIT_LINE_FORE_SCHEMECOLOR_INDEX" val="10"/>
  <p:tag name="KSO_WM_UNIT_LINE_FORE_SCHEMECOLOR_INDEX_BRIGHTNESS" val="0"/>
  <p:tag name="KSO_WM_UNIT_SM_LIMIT_TYPE" val="1"/>
  <p:tag name="KSO_WM_UNIT_TYPE" val="i"/>
  <p:tag name="WM_BEAUTIFY_ZORDER_FLAG_TAG" val="6"/>
</p:tagLst>
</file>

<file path=ppt/tags/tag182.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0"/>
  <p:tag name="KSO_WM_TEMPLATE_ASSEMBLE_XID" val="60656e7a4054ed1e2fb7f9a0"/>
  <p:tag name="KSO_WM_TEMPLATE_CATEGORY" val="diagram"/>
  <p:tag name="KSO_WM_TEMPLATE_INDEX" val="20208604"/>
  <p:tag name="KSO_WM_UNIT_BLOCK" val="0"/>
  <p:tag name="KSO_WM_UNIT_COMPATIBLE" val="0"/>
  <p:tag name="KSO_WM_UNIT_DEC_AREA_ID" val="808fb1adb4d744cc9d369074d0507e4f"/>
  <p:tag name="KSO_WM_UNIT_DECORATE_INFO" val="{&quot;ReferentInfo&quot;:{&quot;Id&quot;:&quot;slide&quot;,&quot;X&quot;:{&quot;Pos&quot;:1},&quot;Y&quot;:{&quot;Pos&quot;:1}},&quot;DecorateInfoX&quot;:{&quot;Pos&quot;:1,&quot;IsAbs&quot;:true},&quot;DecorateInfoY&quot;:{&quot;Pos&quot;:1,&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08604_1*i*4"/>
  <p:tag name="KSO_WM_UNIT_INDEX" val="4"/>
  <p:tag name="KSO_WM_UNIT_LAYERLEVEL" val="1"/>
  <p:tag name="KSO_WM_UNIT_LINE_FILL_TYPE" val="2"/>
  <p:tag name="KSO_WM_UNIT_LINE_FORE_SCHEMECOLOR_INDEX" val="10"/>
  <p:tag name="KSO_WM_UNIT_LINE_FORE_SCHEMECOLOR_INDEX_BRIGHTNESS" val="0"/>
  <p:tag name="KSO_WM_UNIT_SM_LIMIT_TYPE" val="1"/>
  <p:tag name="KSO_WM_UNIT_TYPE" val="i"/>
  <p:tag name="WM_BEAUTIFY_ZORDER_FLAG_TAG" val="7"/>
</p:tagLst>
</file>

<file path=ppt/tags/tag183.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0"/>
  <p:tag name="KSO_WM_TEMPLATE_ASSEMBLE_XID" val="60656e7a4054ed1e2fb7f9a0"/>
  <p:tag name="KSO_WM_TEMPLATE_CATEGORY" val="diagram"/>
  <p:tag name="KSO_WM_TEMPLATE_INDEX" val="20208604"/>
  <p:tag name="KSO_WM_UNIT_BLOCK" val="0"/>
  <p:tag name="KSO_WM_UNIT_COMPATIBLE" val="0"/>
  <p:tag name="KSO_WM_UNIT_DEC_AREA_ID" val="060ccbb9a83241f2a52575c4e4f76136"/>
  <p:tag name="KSO_WM_UNIT_DECORATE_INFO" val="{&quot;ReferentInfo&quot;:{&quot;Id&quot;:&quot;slide&quot;,&quot;X&quot;:{&quot;Pos&quot;:1},&quot;Y&quot;:{&quot;Pos&quot;:1}},&quot;DecorateInfoX&quot;:{&quot;Pos&quot;:1,&quot;IsAbs&quot;:true},&quot;DecorateInfoY&quot;:{&quot;Pos&quot;:1,&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08604_1*i*5"/>
  <p:tag name="KSO_WM_UNIT_INDEX" val="5"/>
  <p:tag name="KSO_WM_UNIT_LAYERLEVEL" val="1"/>
  <p:tag name="KSO_WM_UNIT_LINE_FILL_TYPE" val="2"/>
  <p:tag name="KSO_WM_UNIT_LINE_FORE_SCHEMECOLOR_INDEX" val="10"/>
  <p:tag name="KSO_WM_UNIT_LINE_FORE_SCHEMECOLOR_INDEX_BRIGHTNESS" val="0"/>
  <p:tag name="KSO_WM_UNIT_SM_LIMIT_TYPE" val="1"/>
  <p:tag name="KSO_WM_UNIT_TYPE" val="i"/>
  <p:tag name="WM_BEAUTIFY_ZORDER_FLAG_TAG" val="8"/>
</p:tagLst>
</file>

<file path=ppt/tags/tag184.xml><?xml version="1.0" encoding="utf-8"?>
<p:tagLst xmlns:p="http://schemas.openxmlformats.org/presentationml/2006/main">
  <p:tag name="KSO_WM_ASSEMBLE_CHIP_INDEX" val="ff7d2160ef064691979e787d147d2e44"/>
  <p:tag name="KSO_WM_BEAUTIFY_FLAG" val="#wm#"/>
  <p:tag name="KSO_WM_CHIP_FILLAREA_FILL_RULE" val="{&quot;fill_align&quot;:&quot;cm&quot;,&quot;fill_mode&quot;:&quot;full&quot;,&quot;sacle_strategy&quot;:&quot;smart&quot;}"/>
  <p:tag name="KSO_WM_CHIP_GROUPID" val="5e6b05596848fb12bee65ac8"/>
  <p:tag name="KSO_WM_CHIP_XID" val="5e6b05596848fb12bee65aca"/>
  <p:tag name="KSO_WM_TAG_VERSION" val="1.0"/>
  <p:tag name="KSO_WM_TEMPLATE_ASSEMBLE_GROUPID" val="60656e7a4054ed1e2fb7f9a0"/>
  <p:tag name="KSO_WM_TEMPLATE_ASSEMBLE_XID" val="60656e7a4054ed1e2fb7f9a0"/>
  <p:tag name="KSO_WM_TEMPLATE_CATEGORY" val="diagram"/>
  <p:tag name="KSO_WM_TEMPLATE_INDEX" val="20208604"/>
  <p:tag name="KSO_WM_UNIT_BLOCK" val="0"/>
  <p:tag name="KSO_WM_UNIT_COMPATIBLE" val="0"/>
  <p:tag name="KSO_WM_UNIT_DEC_AREA_ID" val="5557aaf2e9bc4b2499ccf5d271336ab4"/>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EFAULT_FONT" val="14;20;2"/>
  <p:tag name="KSO_WM_UNIT_DIAGRAM_ISNUMVISUAL" val="0"/>
  <p:tag name="KSO_WM_UNIT_DIAGRAM_ISREFERUNIT" val="0"/>
  <p:tag name="KSO_WM_UNIT_HIGHLIGHT" val="0"/>
  <p:tag name="KSO_WM_UNIT_ID" val="diagram20208604_1*f*1"/>
  <p:tag name="KSO_WM_UNIT_INDEX" val="1"/>
  <p:tag name="KSO_WM_UNIT_LAYERLEVEL" val="1"/>
  <p:tag name="KSO_WM_UNIT_NOCLEAR" val="0"/>
  <p:tag name="KSO_WM_UNIT_PRESET_TEXT" val="单击此处添加正文，文字是您思想的提炼，为了演示发布的良好效果，请言简意赅的阐述您的观点。您的内容已经简明扼要，字字珠玑，但信息却千丝万缕、错综复杂，需要用更多的文字来表述；但请您尽可能提炼思想的精髓，否则容易造成观者的阅读压力，适得其反。正如我们都希望改变世界，希望给别人带去光明，但更多时候我们只需要播下一颗种子，自然有微风吹拂，雨露滋养。恰如其分的表达观点，往往事半功倍。当您的内容到达这个限度时，或许已经不纯粹作用于演示，极大可能运用于阅读领域；无论是传播观点、知识分享还是汇报工作，内容的详尽固然重要，但请一定注意信息框架的清晰，这样才能使内容层次分明，页面简洁易读。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单击此处添加正文，文字是您思想的提炼，为了演示发布的良好效果，请言简意赅的阐述您的观点。您的内容已经简明扼要，字字珠玑，但信息却千丝万缕、错综复杂，需要用更多的文字来表述；但请您尽可能提炼思想的精髓。"/>
  <p:tag name="KSO_WM_UNIT_SHOW_EDIT_AREA_INDICATION" val="1"/>
  <p:tag name="KSO_WM_UNIT_SM_LIMIT_TYPE" val="2"/>
  <p:tag name="KSO_WM_UNIT_SUBTYPE" val="a"/>
  <p:tag name="KSO_WM_UNIT_SUPPORT_UNIT_TYPE" val="[&quot;l&quot;,&quot;m&quot;,&quot;n&quot;,&quot;o&quot;,&quot;p&quot;,&quot;q&quot;,&quot;r&quot;,&quot;δ&quot;,&quot;ε&quot;,&quot;ζ&quot;,&quot;η&quot;,&quot;d&quot;,&quot;α&quot;,&quot;β&quot;,&quot;θ&quot;]"/>
  <p:tag name="KSO_WM_UNIT_TEXT_FILL_FORE_SCHEMECOLOR_INDEX" val="13"/>
  <p:tag name="KSO_WM_UNIT_TEXT_FILL_FORE_SCHEMECOLOR_INDEX_BRIGHTNESS" val="0.25"/>
  <p:tag name="KSO_WM_UNIT_TEXT_FILL_TYPE" val="1"/>
  <p:tag name="KSO_WM_UNIT_TEXT_SUBTYPE" val="a"/>
  <p:tag name="KSO_WM_UNIT_TYPE" val="f"/>
  <p:tag name="KSO_WM_UNIT_VALUE" val="588"/>
  <p:tag name="WM_BEAUTIFY_ZORDER_FLAG_TAG" val="9"/>
</p:tagLst>
</file>

<file path=ppt/tags/tag185.xml><?xml version="1.0" encoding="utf-8"?>
<p:tagLst xmlns:p="http://schemas.openxmlformats.org/presentationml/2006/main">
  <p:tag name="KSO_WM_BEAUTIFY_FLAG" val="#wm#"/>
  <p:tag name="KSO_WM_SLIDE_BACKGROUND" val="[&quot;general&quot;]"/>
  <p:tag name="KSO_WM_SLIDE_BACKGROUND_TYPE" val="general"/>
  <p:tag name="KSO_WM_SLIDE_BK_DARK_LIGHT" val="1"/>
  <p:tag name="KSO_WM_SLIDE_ID" val="diagram20220058_2"/>
  <p:tag name="KSO_WM_SLIDE_INDEX" val="2"/>
  <p:tag name="KSO_WM_SLIDE_ITEM_CNT" val="0"/>
  <p:tag name="KSO_WM_SLIDE_LAYOUT" val="a_b_d"/>
  <p:tag name="KSO_WM_SLIDE_LAYOUT_CNT" val="1_1_1"/>
  <p:tag name="KSO_WM_SLIDE_LAYOUT_INFO" val="{&quot;backgroundInfo&quot;:[{&quot;bottom&quot;:0,&quot;bottomAbs&quot;:false,&quot;left&quot;:0,&quot;leftAbs&quot;:false,&quot;right&quot;:0,&quot;rightAbs&quot;:false,&quot;top&quot;:0,&quot;topAbs&quot;:false,&quot;type&quot;:&quot;general&quot;}],&quot;id&quot;:&quot;2023-09-25T14:59:44&quot;,&quot;maxSize&quot;:{&quot;size1&quot;:31.1},&quot;minSize&quot;:{&quot;size1&quot;:17.8},&quot;normalSize&quot;:{&quot;size1&quot;:17.8},&quot;subLayout&quot;:[{&quot;id&quot;:&quot;2023-09-25T14:59:44&quot;,&quot;maxSize&quot;:{&quot;size1&quot;:100},&quot;minSize&quot;:{&quot;size1&quot;:61.7},&quot;normalSize&quot;:{&quot;size1&quot;:61.7},&quot;subLayout&quot;:[{&quot;id&quot;:&quot;2023-09-25T14:59:44&quot;,&quot;margin&quot;:{&quot;bottom&quot;:0,&quot;left&quot;:1.2699999809265137,&quot;right&quot;:1.2699999809265137,&quot;top&quot;:0.4230000376701355},&quot;type&quot;:0},{&quot;id&quot;:&quot;2023-09-25T14:59:44&quot;,&quot;margin&quot;:{&quot;bottom&quot;:0.025999998673796654,&quot;left&quot;:1.2699999809265137,&quot;right&quot;:1.2699999809265137,&quot;top&quot;:0.025999998673796654},&quot;type&quot;:0}],&quot;type&quot;:0},{&quot;id&quot;:&quot;2023-09-25T14:59:44&quot;,&quot;margin&quot;:{&quot;bottom&quot;:0.847000002861023,&quot;left&quot;:1.2699999809265137,&quot;right&quot;:1.2699999809265137,&quot;top&quot;:1.2699999809265137},&quot;type&quot;:0}],&quot;type&quot;:0}"/>
  <p:tag name="KSO_WM_SLIDE_LAYOUTTYPE" val="topbottom"/>
  <p:tag name="KSO_WM_SLIDE_POSITION" val="36*12"/>
  <p:tag name="KSO_WM_SLIDE_RATIO" val="1.777778"/>
  <p:tag name="KSO_WM_SLIDE_SIZE" val="888*504"/>
  <p:tag name="KSO_WM_SLIDE_SUBTYPE" val="picTxt"/>
  <p:tag name="KSO_WM_SLIDE_TYPE" val="text"/>
  <p:tag name="KSO_WM_TAG_VERSION" val="1.0"/>
  <p:tag name="KSO_WM_TEMPLATE_CATEGORY" val="diagram"/>
  <p:tag name="KSO_WM_TEMPLATE_COLOR_TYPE" val="0"/>
  <p:tag name="KSO_WM_TEMPLATE_INDEX" val="20220058"/>
  <p:tag name="KSO_WM_TEMPLATE_MASTER_TYPE" val="0"/>
  <p:tag name="KSO_WM_TEMPLATE_SUBCATEGORY" val="25"/>
</p:tagLst>
</file>

<file path=ppt/tags/tag186.xml><?xml version="1.0" encoding="utf-8"?>
<p:tagLst xmlns:p="http://schemas.openxmlformats.org/presentationml/2006/main">
  <p:tag name="KSO_WM_BEAUTIFY_FLAG" val="#wm#"/>
  <p:tag name="KSO_WM_SLIDE_BACKGROUND_TYPE" val="general"/>
  <p:tag name="KSO_WM_SLIDE_BK_DARK_LIGHT" val="1"/>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Lst>
</file>

<file path=ppt/tags/tag187.xml><?xml version="1.0" encoding="utf-8"?>
<p:tagLst xmlns:p="http://schemas.openxmlformats.org/presentationml/2006/main">
  <p:tag name="KSO_WM_BEAUTIFY_FLAG" val="#wm#"/>
  <p:tag name="KSO_WM_SLIDE_BACKGROUND_TYPE" val="general"/>
  <p:tag name="KSO_WM_SLIDE_BK_DARK_LIGHT" val="1"/>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Lst>
</file>

<file path=ppt/tags/tag188.xml><?xml version="1.0" encoding="utf-8"?>
<p:tagLst xmlns:p="http://schemas.openxmlformats.org/presentationml/2006/main">
  <p:tag name="KSO_WM_BEAUTIFY_FLAG" val="#wm#"/>
  <p:tag name="KSO_WM_TAG_VERSION" val="1.0"/>
  <p:tag name="KSO_WM_TEMPLATE_CATEGORY" val="diagram"/>
  <p:tag name="KSO_WM_TEMPLATE_INDEX" val="20220058"/>
  <p:tag name="KSO_WM_UNIT_BLOCK" val="0"/>
  <p:tag name="KSO_WM_UNIT_COMPATIBLE" val="0"/>
  <p:tag name="KSO_WM_UNIT_DEC_AREA_ID" val="d9af724aacd940ba88587c69c6737586"/>
  <p:tag name="KSO_WM_UNIT_DECORATE_INFO" val="{&quot;ReferentInfo&quot;:{&quot;Id&quot;:&quot;22f7d0e2fc6540148a36099908562f0b;590ceab586f14f20999948c865f9646b&quot;,&quot;X&quot;:{&quot;Pos&quot;:1},&quot;Y&quot;:{&quot;Pos&quot;:2}},&quot;DecorateInfoX&quot;:{&quot;Pos&quot;:1,&quot;IsAbs&quot;:true},&quot;DecorateInfoY&quot;:{&quot;Pos&quot;:0,&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20058_2*i*1"/>
  <p:tag name="KSO_WM_UNIT_INDEX" val="1"/>
  <p:tag name="KSO_WM_UNIT_LAYERLEVEL" val="1"/>
  <p:tag name="KSO_WM_UNIT_LINE_FILL_TYPE" val="2"/>
  <p:tag name="KSO_WM_UNIT_LINE_FORE_SCHEMECOLOR_INDEX" val="5"/>
  <p:tag name="KSO_WM_UNIT_LINE_FORE_SCHEMECOLOR_INDEX_BRIGHTNESS" val="0"/>
  <p:tag name="KSO_WM_UNIT_SM_LIMIT_TYPE" val="0"/>
  <p:tag name="KSO_WM_UNIT_TYPE" val="i"/>
  <p:tag name="WM_BEAUTIFY_ZORDER_FLAG_TAG" val="1"/>
</p:tagLst>
</file>

<file path=ppt/tags/tag189.xml><?xml version="1.0" encoding="utf-8"?>
<p:tagLst xmlns:p="http://schemas.openxmlformats.org/presentationml/2006/main">
  <p:tag name="KSO_WM_BEAUTIFY_FLAG" val="#wm#"/>
  <p:tag name="KSO_WM_TAG_VERSION" val="1.0"/>
  <p:tag name="KSO_WM_TEMPLATE_CATEGORY" val="diagram"/>
  <p:tag name="KSO_WM_TEMPLATE_INDEX" val="20220058"/>
  <p:tag name="KSO_WM_UNIT_BLOCK" val="0"/>
  <p:tag name="KSO_WM_UNIT_COMPATIBLE" val="0"/>
  <p:tag name="KSO_WM_UNIT_DEC_AREA_ID" val="22f7d0e2fc6540148a36099908562f0b"/>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20058_2*a*1"/>
  <p:tag name="KSO_WM_UNIT_INDEX" val="1"/>
  <p:tag name="KSO_WM_UNIT_ISCONTENTSTITLE" val="0"/>
  <p:tag name="KSO_WM_UNIT_ISNUMDGMTITLE" val="0"/>
  <p:tag name="KSO_WM_UNIT_LAYERLEVEL" val="1"/>
  <p:tag name="KSO_WM_UNIT_NOCLEAR" val="0"/>
  <p:tag name="KSO_WM_UNIT_PRESET_TEXT" val="线型上下导航版"/>
  <p:tag name="KSO_WM_UNIT_SM_LIMIT_TYPE" val="2"/>
  <p:tag name="KSO_WM_UNIT_TEXT_FILL_FORE_SCHEMECOLOR_INDEX" val="13"/>
  <p:tag name="KSO_WM_UNIT_TEXT_FILL_FORE_SCHEMECOLOR_INDEX_BRIGHTNESS" val="0"/>
  <p:tag name="KSO_WM_UNIT_TEXT_FILL_TYPE" val="1"/>
  <p:tag name="KSO_WM_UNIT_TYPE" val="a"/>
  <p:tag name="KSO_WM_UNIT_VALUE" val="27"/>
  <p:tag name="WM_BEAUTIFY_ZORDER_FLAG_TAG" val="2"/>
</p:tagLst>
</file>

<file path=ppt/tags/tag190.xml><?xml version="1.0" encoding="utf-8"?>
<p:tagLst xmlns:p="http://schemas.openxmlformats.org/presentationml/2006/main">
  <p:tag name="KSO_WM_ASSEMBLE_CHIP_INDEX" val="dc8ab5172452436899286f2808371cac"/>
  <p:tag name="KSO_WM_BEAUTIFY_FLAG" val="#wm#"/>
  <p:tag name="KSO_WM_CHIP_FILLAREA_FILL_RULE" val="{&quot;fill_align&quot;:&quot;lm&quot;,&quot;fill_mode&quot;:&quot;full&quot;,&quot;sacle_strategy&quot;:&quot;smart&quot;}"/>
  <p:tag name="KSO_WM_CHIP_GROUPID" val="5e6b05596848fb12bee65ac8"/>
  <p:tag name="KSO_WM_CHIP_XID" val="5e6b05596848fb12bee65aca"/>
  <p:tag name="KSO_WM_TAG_VERSION" val="1.0"/>
  <p:tag name="KSO_WM_TEMPLATE_ASSEMBLE_GROUPID" val="6130c4e08b5cc6c91112a571"/>
  <p:tag name="KSO_WM_TEMPLATE_ASSEMBLE_XID" val="6130c4e08b5cc6c91112a571"/>
  <p:tag name="KSO_WM_TEMPLATE_CATEGORY" val="diagram"/>
  <p:tag name="KSO_WM_TEMPLATE_INDEX" val="20207315"/>
  <p:tag name="KSO_WM_UNIT_BLOCK" val="0"/>
  <p:tag name="KSO_WM_UNIT_COMPATIBLE" val="0"/>
  <p:tag name="KSO_WM_UNIT_DEC_AREA_ID" val="3462bde237c543c58b90892aede91ea7"/>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EFAULT_FONT" val="14;20;2"/>
  <p:tag name="KSO_WM_UNIT_DIAGRAM_ISNUMVISUAL" val="0"/>
  <p:tag name="KSO_WM_UNIT_DIAGRAM_ISREFERUNIT" val="0"/>
  <p:tag name="KSO_WM_UNIT_HIGHLIGHT" val="0"/>
  <p:tag name="KSO_WM_UNIT_ID" val="diagram20207315_1*f*1"/>
  <p:tag name="KSO_WM_UNIT_INDEX" val="1"/>
  <p:tag name="KSO_WM_UNIT_LAYERLEVEL" val="1"/>
  <p:tag name="KSO_WM_UNIT_NOCLEAR" val="0"/>
  <p:tag name="KSO_WM_UNIT_PRESET_TEXT" val="单击此处添加正文，文字是您思想的提炼，为了演示发布的良好效果，请言简意赅的阐述您的观点。您的内容已经简明扼要，字字珠玑，但信息却千丝万缕、错综复杂，需要用更多的文字来表述；但请您尽可能提炼思想的精髓，否则容易造成观者的阅读压力，适得其反。正如我们都希望改变世界，希望给别人带去光明，但更多时候我们只需要播下一颗种子，自然有微风吹拂，雨露滋养。恰如其分的表达观点，往往事半功倍。当您的内容到达这个限度时，或许已经不纯粹作用于演示，极大可能运用于阅读领域；无论是传播观点、知识分享还是汇报工作，内容的详尽固然重要，但请一定注意信息框架的清晰。"/>
  <p:tag name="KSO_WM_UNIT_SHOW_EDIT_AREA_INDICATION" val="1"/>
  <p:tag name="KSO_WM_UNIT_SM_LIMIT_TYPE" val="2"/>
  <p:tag name="KSO_WM_UNIT_SUBTYPE" val="a"/>
  <p:tag name="KSO_WM_UNIT_TEXT_FILL_FORE_SCHEMECOLOR_INDEX" val="13"/>
  <p:tag name="KSO_WM_UNIT_TEXT_FILL_FORE_SCHEMECOLOR_INDEX_BRIGHTNESS" val="0.25"/>
  <p:tag name="KSO_WM_UNIT_TEXT_FILL_TYPE" val="1"/>
  <p:tag name="KSO_WM_UNIT_TEXT_SUBTYPE" val="a"/>
  <p:tag name="KSO_WM_UNIT_TYPE" val="f"/>
  <p:tag name="KSO_WM_UNIT_VALUE" val="290"/>
  <p:tag name="WM_BEAUTIFY_ZORDER_FLAG_TAG" val="5"/>
</p:tagLst>
</file>

<file path=ppt/tags/tag191.xml><?xml version="1.0" encoding="utf-8"?>
<p:tagLst xmlns:p="http://schemas.openxmlformats.org/presentationml/2006/main">
  <p:tag name="KSO_WM_BEAUTIFY_FLAG" val="#wm#"/>
  <p:tag name="KSO_WM_SLIDE_BACKGROUND" val="[&quot;general&quot;]"/>
  <p:tag name="KSO_WM_SLIDE_BACKGROUND_TYPE" val="general"/>
  <p:tag name="KSO_WM_SLIDE_BK_DARK_LIGHT" val="1"/>
  <p:tag name="KSO_WM_SLIDE_ID" val="diagram20220058_2"/>
  <p:tag name="KSO_WM_SLIDE_INDEX" val="2"/>
  <p:tag name="KSO_WM_SLIDE_ITEM_CNT" val="0"/>
  <p:tag name="KSO_WM_SLIDE_LAYOUT" val="a_b_d"/>
  <p:tag name="KSO_WM_SLIDE_LAYOUT_CNT" val="1_1_1"/>
  <p:tag name="KSO_WM_SLIDE_LAYOUT_INFO" val="{&quot;backgroundInfo&quot;:[{&quot;bottom&quot;:0,&quot;bottomAbs&quot;:false,&quot;left&quot;:0,&quot;leftAbs&quot;:false,&quot;right&quot;:0,&quot;rightAbs&quot;:false,&quot;top&quot;:0,&quot;topAbs&quot;:false,&quot;type&quot;:&quot;general&quot;}],&quot;id&quot;:&quot;2023-09-25T14:59:44&quot;,&quot;maxSize&quot;:{&quot;size1&quot;:31.1},&quot;minSize&quot;:{&quot;size1&quot;:17.8},&quot;normalSize&quot;:{&quot;size1&quot;:17.8},&quot;subLayout&quot;:[{&quot;id&quot;:&quot;2023-09-25T14:59:44&quot;,&quot;maxSize&quot;:{&quot;size1&quot;:100},&quot;minSize&quot;:{&quot;size1&quot;:61.7},&quot;normalSize&quot;:{&quot;size1&quot;:61.7},&quot;subLayout&quot;:[{&quot;id&quot;:&quot;2023-09-25T14:59:44&quot;,&quot;margin&quot;:{&quot;bottom&quot;:0,&quot;left&quot;:1.2699999809265137,&quot;right&quot;:1.2699999809265137,&quot;top&quot;:0.4230000376701355},&quot;type&quot;:0},{&quot;id&quot;:&quot;2023-09-25T14:59:44&quot;,&quot;margin&quot;:{&quot;bottom&quot;:0.025999998673796654,&quot;left&quot;:1.2699999809265137,&quot;right&quot;:1.2699999809265137,&quot;top&quot;:0.025999998673796654},&quot;type&quot;:0}],&quot;type&quot;:0},{&quot;id&quot;:&quot;2023-09-25T14:59:44&quot;,&quot;margin&quot;:{&quot;bottom&quot;:0.847000002861023,&quot;left&quot;:1.2699999809265137,&quot;right&quot;:1.2699999809265137,&quot;top&quot;:1.2699999809265137},&quot;type&quot;:0}],&quot;type&quot;:0}"/>
  <p:tag name="KSO_WM_SLIDE_LAYOUTTYPE" val="topbottom"/>
  <p:tag name="KSO_WM_SLIDE_POSITION" val="36*12"/>
  <p:tag name="KSO_WM_SLIDE_RATIO" val="1.777778"/>
  <p:tag name="KSO_WM_SLIDE_SIZE" val="888*504"/>
  <p:tag name="KSO_WM_SLIDE_SUBTYPE" val="picTxt"/>
  <p:tag name="KSO_WM_SLIDE_TYPE" val="text"/>
  <p:tag name="KSO_WM_TAG_VERSION" val="1.0"/>
  <p:tag name="KSO_WM_TEMPLATE_CATEGORY" val="diagram"/>
  <p:tag name="KSO_WM_TEMPLATE_COLOR_TYPE" val="0"/>
  <p:tag name="KSO_WM_TEMPLATE_INDEX" val="20220058"/>
  <p:tag name="KSO_WM_TEMPLATE_MASTER_TYPE" val="0"/>
  <p:tag name="KSO_WM_TEMPLATE_SUBCATEGORY" val="25"/>
</p:tagLst>
</file>

<file path=ppt/tags/tag192.xml><?xml version="1.0" encoding="utf-8"?>
<p:tagLst xmlns:p="http://schemas.openxmlformats.org/presentationml/2006/main">
  <p:tag name="KSO_WM_BEAUTIFY_FLAG" val="#wm#"/>
  <p:tag name="KSO_WM_SLIDE_BACKGROUND_TYPE" val="general"/>
  <p:tag name="KSO_WM_SLIDE_BK_DARK_LIGHT" val="1"/>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Lst>
</file>

<file path=ppt/tags/tag193.xml><?xml version="1.0" encoding="utf-8"?>
<p:tagLst xmlns:p="http://schemas.openxmlformats.org/presentationml/2006/main">
  <p:tag name="KSO_WM_BEAUTIFY_FLAG" val="#wm#"/>
  <p:tag name="KSO_WM_SLIDE_BACKGROUND_TYPE" val="general"/>
  <p:tag name="KSO_WM_SLIDE_BK_DARK_LIGHT" val="1"/>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Lst>
</file>

<file path=ppt/tags/tag194.xml><?xml version="1.0" encoding="utf-8"?>
<p:tagLst xmlns:p="http://schemas.openxmlformats.org/presentationml/2006/main">
  <p:tag name="KSO_WM_BEAUTIFY_FLAG" val="#wm#"/>
  <p:tag name="KSO_WM_TAG_VERSION" val="1.0"/>
  <p:tag name="KSO_WM_TEMPLATE_CATEGORY" val="diagram"/>
  <p:tag name="KSO_WM_TEMPLATE_INDEX" val="20220058"/>
  <p:tag name="KSO_WM_UNIT_BLOCK" val="0"/>
  <p:tag name="KSO_WM_UNIT_COMPATIBLE" val="0"/>
  <p:tag name="KSO_WM_UNIT_DEC_AREA_ID" val="d9af724aacd940ba88587c69c6737586"/>
  <p:tag name="KSO_WM_UNIT_DECORATE_INFO" val="{&quot;ReferentInfo&quot;:{&quot;Id&quot;:&quot;22f7d0e2fc6540148a36099908562f0b;590ceab586f14f20999948c865f9646b&quot;,&quot;X&quot;:{&quot;Pos&quot;:1},&quot;Y&quot;:{&quot;Pos&quot;:2}},&quot;DecorateInfoX&quot;:{&quot;Pos&quot;:1,&quot;IsAbs&quot;:true},&quot;DecorateInfoY&quot;:{&quot;Pos&quot;:0,&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20058_2*i*1"/>
  <p:tag name="KSO_WM_UNIT_INDEX" val="1"/>
  <p:tag name="KSO_WM_UNIT_LAYERLEVEL" val="1"/>
  <p:tag name="KSO_WM_UNIT_LINE_FILL_TYPE" val="2"/>
  <p:tag name="KSO_WM_UNIT_LINE_FORE_SCHEMECOLOR_INDEX" val="5"/>
  <p:tag name="KSO_WM_UNIT_LINE_FORE_SCHEMECOLOR_INDEX_BRIGHTNESS" val="0"/>
  <p:tag name="KSO_WM_UNIT_SM_LIMIT_TYPE" val="0"/>
  <p:tag name="KSO_WM_UNIT_TYPE" val="i"/>
  <p:tag name="WM_BEAUTIFY_ZORDER_FLAG_TAG" val="1"/>
</p:tagLst>
</file>

<file path=ppt/tags/tag195.xml><?xml version="1.0" encoding="utf-8"?>
<p:tagLst xmlns:p="http://schemas.openxmlformats.org/presentationml/2006/main">
  <p:tag name="KSO_WM_BEAUTIFY_FLAG" val="#wm#"/>
  <p:tag name="KSO_WM_TAG_VERSION" val="1.0"/>
  <p:tag name="KSO_WM_TEMPLATE_CATEGORY" val="diagram"/>
  <p:tag name="KSO_WM_TEMPLATE_INDEX" val="20220058"/>
  <p:tag name="KSO_WM_UNIT_BLOCK" val="0"/>
  <p:tag name="KSO_WM_UNIT_COMPATIBLE" val="0"/>
  <p:tag name="KSO_WM_UNIT_DEC_AREA_ID" val="22f7d0e2fc6540148a36099908562f0b"/>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20058_2*a*1"/>
  <p:tag name="KSO_WM_UNIT_INDEX" val="1"/>
  <p:tag name="KSO_WM_UNIT_ISCONTENTSTITLE" val="0"/>
  <p:tag name="KSO_WM_UNIT_ISNUMDGMTITLE" val="0"/>
  <p:tag name="KSO_WM_UNIT_LAYERLEVEL" val="1"/>
  <p:tag name="KSO_WM_UNIT_NOCLEAR" val="0"/>
  <p:tag name="KSO_WM_UNIT_PRESET_TEXT" val="线型上下导航版"/>
  <p:tag name="KSO_WM_UNIT_SM_LIMIT_TYPE" val="2"/>
  <p:tag name="KSO_WM_UNIT_TEXT_FILL_FORE_SCHEMECOLOR_INDEX" val="13"/>
  <p:tag name="KSO_WM_UNIT_TEXT_FILL_FORE_SCHEMECOLOR_INDEX_BRIGHTNESS" val="0"/>
  <p:tag name="KSO_WM_UNIT_TEXT_FILL_TYPE" val="1"/>
  <p:tag name="KSO_WM_UNIT_TYPE" val="a"/>
  <p:tag name="KSO_WM_UNIT_VALUE" val="27"/>
  <p:tag name="WM_BEAUTIFY_ZORDER_FLAG_TAG" val="2"/>
</p:tagLst>
</file>

<file path=ppt/tags/tag196.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0"/>
  <p:tag name="KSO_WM_TEMPLATE_ASSEMBLE_XID" val="60656e7a4054ed1e2fb7f9a0"/>
  <p:tag name="KSO_WM_TEMPLATE_CATEGORY" val="diagram"/>
  <p:tag name="KSO_WM_TEMPLATE_INDEX" val="20208604"/>
  <p:tag name="KSO_WM_UNIT_BLOCK" val="0"/>
  <p:tag name="KSO_WM_UNIT_COMPATIBLE" val="0"/>
  <p:tag name="KSO_WM_UNIT_DEC_AREA_ID" val="65248d0e2eac4a16859a1c0559d33ac9"/>
  <p:tag name="KSO_WM_UNIT_DECORATE_INFO" val="{&quot;ReferentInfo&quot;:{&quot;Id&quot;:&quot;slide&quot;,&quot;X&quot;:{&quot;Pos&quot;:1},&quot;Y&quot;:{&quot;Pos&quot;:1}},&quot;DecorateInfoX&quot;:{&quot;Pos&quot;:1,&quot;IsAbs&quot;:true},&quot;DecorateInfoY&quot;:{&quot;Pos&quot;:1,&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08604_1*i*2"/>
  <p:tag name="KSO_WM_UNIT_INDEX" val="2"/>
  <p:tag name="KSO_WM_UNIT_LAYERLEVEL" val="1"/>
  <p:tag name="KSO_WM_UNIT_LINE_FILL_TYPE" val="2"/>
  <p:tag name="KSO_WM_UNIT_LINE_FORE_SCHEMECOLOR_INDEX" val="10"/>
  <p:tag name="KSO_WM_UNIT_LINE_FORE_SCHEMECOLOR_INDEX_BRIGHTNESS" val="0"/>
  <p:tag name="KSO_WM_UNIT_SM_LIMIT_TYPE" val="1"/>
  <p:tag name="KSO_WM_UNIT_TYPE" val="i"/>
  <p:tag name="WM_BEAUTIFY_ZORDER_FLAG_TAG" val="5"/>
</p:tagLst>
</file>

<file path=ppt/tags/tag197.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0"/>
  <p:tag name="KSO_WM_TEMPLATE_ASSEMBLE_XID" val="60656e7a4054ed1e2fb7f9a0"/>
  <p:tag name="KSO_WM_TEMPLATE_CATEGORY" val="diagram"/>
  <p:tag name="KSO_WM_TEMPLATE_INDEX" val="20208604"/>
  <p:tag name="KSO_WM_UNIT_BLOCK" val="0"/>
  <p:tag name="KSO_WM_UNIT_COMPATIBLE" val="0"/>
  <p:tag name="KSO_WM_UNIT_DEC_AREA_ID" val="d26b32aaa4d84b0dbd1030a6cabd7a68"/>
  <p:tag name="KSO_WM_UNIT_DECORATE_INFO" val="{&quot;ReferentInfo&quot;:{&quot;Id&quot;:&quot;slide&quot;,&quot;X&quot;:{&quot;Pos&quot;:1},&quot;Y&quot;:{&quot;Pos&quot;:1}},&quot;DecorateInfoX&quot;:{&quot;Pos&quot;:1,&quot;IsAbs&quot;:true},&quot;DecorateInfoY&quot;:{&quot;Pos&quot;:1,&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08604_1*i*3"/>
  <p:tag name="KSO_WM_UNIT_INDEX" val="3"/>
  <p:tag name="KSO_WM_UNIT_LAYERLEVEL" val="1"/>
  <p:tag name="KSO_WM_UNIT_LINE_FILL_TYPE" val="2"/>
  <p:tag name="KSO_WM_UNIT_LINE_FORE_SCHEMECOLOR_INDEX" val="10"/>
  <p:tag name="KSO_WM_UNIT_LINE_FORE_SCHEMECOLOR_INDEX_BRIGHTNESS" val="0"/>
  <p:tag name="KSO_WM_UNIT_SM_LIMIT_TYPE" val="1"/>
  <p:tag name="KSO_WM_UNIT_TYPE" val="i"/>
  <p:tag name="WM_BEAUTIFY_ZORDER_FLAG_TAG" val="6"/>
</p:tagLst>
</file>

<file path=ppt/tags/tag198.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0"/>
  <p:tag name="KSO_WM_TEMPLATE_ASSEMBLE_XID" val="60656e7a4054ed1e2fb7f9a0"/>
  <p:tag name="KSO_WM_TEMPLATE_CATEGORY" val="diagram"/>
  <p:tag name="KSO_WM_TEMPLATE_INDEX" val="20208604"/>
  <p:tag name="KSO_WM_UNIT_BLOCK" val="0"/>
  <p:tag name="KSO_WM_UNIT_COMPATIBLE" val="0"/>
  <p:tag name="KSO_WM_UNIT_DEC_AREA_ID" val="808fb1adb4d744cc9d369074d0507e4f"/>
  <p:tag name="KSO_WM_UNIT_DECORATE_INFO" val="{&quot;ReferentInfo&quot;:{&quot;Id&quot;:&quot;slide&quot;,&quot;X&quot;:{&quot;Pos&quot;:1},&quot;Y&quot;:{&quot;Pos&quot;:1}},&quot;DecorateInfoX&quot;:{&quot;Pos&quot;:1,&quot;IsAbs&quot;:true},&quot;DecorateInfoY&quot;:{&quot;Pos&quot;:1,&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08604_1*i*4"/>
  <p:tag name="KSO_WM_UNIT_INDEX" val="4"/>
  <p:tag name="KSO_WM_UNIT_LAYERLEVEL" val="1"/>
  <p:tag name="KSO_WM_UNIT_LINE_FILL_TYPE" val="2"/>
  <p:tag name="KSO_WM_UNIT_LINE_FORE_SCHEMECOLOR_INDEX" val="10"/>
  <p:tag name="KSO_WM_UNIT_LINE_FORE_SCHEMECOLOR_INDEX_BRIGHTNESS" val="0"/>
  <p:tag name="KSO_WM_UNIT_SM_LIMIT_TYPE" val="1"/>
  <p:tag name="KSO_WM_UNIT_TYPE" val="i"/>
  <p:tag name="WM_BEAUTIFY_ZORDER_FLAG_TAG" val="7"/>
</p:tagLst>
</file>

<file path=ppt/tags/tag199.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0"/>
  <p:tag name="KSO_WM_TEMPLATE_ASSEMBLE_XID" val="60656e7a4054ed1e2fb7f9a0"/>
  <p:tag name="KSO_WM_TEMPLATE_CATEGORY" val="diagram"/>
  <p:tag name="KSO_WM_TEMPLATE_INDEX" val="20208604"/>
  <p:tag name="KSO_WM_UNIT_BLOCK" val="0"/>
  <p:tag name="KSO_WM_UNIT_COMPATIBLE" val="0"/>
  <p:tag name="KSO_WM_UNIT_DEC_AREA_ID" val="060ccbb9a83241f2a52575c4e4f76136"/>
  <p:tag name="KSO_WM_UNIT_DECORATE_INFO" val="{&quot;ReferentInfo&quot;:{&quot;Id&quot;:&quot;slide&quot;,&quot;X&quot;:{&quot;Pos&quot;:1},&quot;Y&quot;:{&quot;Pos&quot;:1}},&quot;DecorateInfoX&quot;:{&quot;Pos&quot;:1,&quot;IsAbs&quot;:true},&quot;DecorateInfoY&quot;:{&quot;Pos&quot;:1,&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08604_1*i*5"/>
  <p:tag name="KSO_WM_UNIT_INDEX" val="5"/>
  <p:tag name="KSO_WM_UNIT_LAYERLEVEL" val="1"/>
  <p:tag name="KSO_WM_UNIT_LINE_FILL_TYPE" val="2"/>
  <p:tag name="KSO_WM_UNIT_LINE_FORE_SCHEMECOLOR_INDEX" val="10"/>
  <p:tag name="KSO_WM_UNIT_LINE_FORE_SCHEMECOLOR_INDEX_BRIGHTNESS" val="0"/>
  <p:tag name="KSO_WM_UNIT_SM_LIMIT_TYPE" val="1"/>
  <p:tag name="KSO_WM_UNIT_TYPE" val="i"/>
  <p:tag name="WM_BEAUTIFY_ZORDER_FLAG_TAG" val="8"/>
</p:tagLst>
</file>

<file path=ppt/tags/tag200.xml><?xml version="1.0" encoding="utf-8"?>
<p:tagLst xmlns:p="http://schemas.openxmlformats.org/presentationml/2006/main">
  <p:tag name="KSO_WM_ASSEMBLE_CHIP_INDEX" val="ff7d2160ef064691979e787d147d2e44"/>
  <p:tag name="KSO_WM_BEAUTIFY_FLAG" val="#wm#"/>
  <p:tag name="KSO_WM_CHIP_FILLAREA_FILL_RULE" val="{&quot;fill_align&quot;:&quot;cm&quot;,&quot;fill_mode&quot;:&quot;full&quot;,&quot;sacle_strategy&quot;:&quot;smart&quot;}"/>
  <p:tag name="KSO_WM_CHIP_GROUPID" val="5e6b05596848fb12bee65ac8"/>
  <p:tag name="KSO_WM_CHIP_XID" val="5e6b05596848fb12bee65aca"/>
  <p:tag name="KSO_WM_TAG_VERSION" val="1.0"/>
  <p:tag name="KSO_WM_TEMPLATE_ASSEMBLE_GROUPID" val="60656e7a4054ed1e2fb7f9a0"/>
  <p:tag name="KSO_WM_TEMPLATE_ASSEMBLE_XID" val="60656e7a4054ed1e2fb7f9a0"/>
  <p:tag name="KSO_WM_TEMPLATE_CATEGORY" val="diagram"/>
  <p:tag name="KSO_WM_TEMPLATE_INDEX" val="20208604"/>
  <p:tag name="KSO_WM_UNIT_BLOCK" val="0"/>
  <p:tag name="KSO_WM_UNIT_COMPATIBLE" val="0"/>
  <p:tag name="KSO_WM_UNIT_DEC_AREA_ID" val="5557aaf2e9bc4b2499ccf5d271336ab4"/>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EFAULT_FONT" val="14;20;2"/>
  <p:tag name="KSO_WM_UNIT_DIAGRAM_ISNUMVISUAL" val="0"/>
  <p:tag name="KSO_WM_UNIT_DIAGRAM_ISREFERUNIT" val="0"/>
  <p:tag name="KSO_WM_UNIT_HIGHLIGHT" val="0"/>
  <p:tag name="KSO_WM_UNIT_ID" val="diagram20208604_1*f*1"/>
  <p:tag name="KSO_WM_UNIT_INDEX" val="1"/>
  <p:tag name="KSO_WM_UNIT_LAYERLEVEL" val="1"/>
  <p:tag name="KSO_WM_UNIT_NOCLEAR" val="0"/>
  <p:tag name="KSO_WM_UNIT_PRESET_TEXT" val="单击此处添加正文，文字是您思想的提炼，为了演示发布的良好效果，请言简意赅的阐述您的观点。您的内容已经简明扼要，字字珠玑，但信息却千丝万缕、错综复杂，需要用更多的文字来表述；但请您尽可能提炼思想的精髓，否则容易造成观者的阅读压力，适得其反。正如我们都希望改变世界，希望给别人带去光明，但更多时候我们只需要播下一颗种子，自然有微风吹拂，雨露滋养。恰如其分的表达观点，往往事半功倍。当您的内容到达这个限度时，或许已经不纯粹作用于演示，极大可能运用于阅读领域；无论是传播观点、知识分享还是汇报工作，内容的详尽固然重要，但请一定注意信息框架的清晰，这样才能使内容层次分明，页面简洁易读。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单击此处添加正文，文字是您思想的提炼，为了演示发布的良好效果，请言简意赅的阐述您的观点。您的内容已经简明扼要，字字珠玑，但信息却千丝万缕、错综复杂，需要用更多的文字来表述；但请您尽可能提炼思想的精髓。"/>
  <p:tag name="KSO_WM_UNIT_SHOW_EDIT_AREA_INDICATION" val="1"/>
  <p:tag name="KSO_WM_UNIT_SM_LIMIT_TYPE" val="2"/>
  <p:tag name="KSO_WM_UNIT_SUBTYPE" val="a"/>
  <p:tag name="KSO_WM_UNIT_SUPPORT_UNIT_TYPE" val="[&quot;l&quot;,&quot;m&quot;,&quot;n&quot;,&quot;o&quot;,&quot;p&quot;,&quot;q&quot;,&quot;r&quot;,&quot;δ&quot;,&quot;ε&quot;,&quot;ζ&quot;,&quot;η&quot;,&quot;d&quot;,&quot;α&quot;,&quot;β&quot;,&quot;θ&quot;]"/>
  <p:tag name="KSO_WM_UNIT_TEXT_FILL_FORE_SCHEMECOLOR_INDEX" val="13"/>
  <p:tag name="KSO_WM_UNIT_TEXT_FILL_FORE_SCHEMECOLOR_INDEX_BRIGHTNESS" val="0.25"/>
  <p:tag name="KSO_WM_UNIT_TEXT_FILL_TYPE" val="1"/>
  <p:tag name="KSO_WM_UNIT_TEXT_SUBTYPE" val="a"/>
  <p:tag name="KSO_WM_UNIT_TYPE" val="f"/>
  <p:tag name="KSO_WM_UNIT_VALUE" val="588"/>
  <p:tag name="WM_BEAUTIFY_ZORDER_FLAG_TAG" val="9"/>
</p:tagLst>
</file>

<file path=ppt/tags/tag201.xml><?xml version="1.0" encoding="utf-8"?>
<p:tagLst xmlns:p="http://schemas.openxmlformats.org/presentationml/2006/main">
  <p:tag name="KSO_WM_BEAUTIFY_FLAG" val="#wm#"/>
  <p:tag name="KSO_WM_SLIDE_BACKGROUND" val="[&quot;general&quot;]"/>
  <p:tag name="KSO_WM_SLIDE_BACKGROUND_TYPE" val="general"/>
  <p:tag name="KSO_WM_SLIDE_BK_DARK_LIGHT" val="1"/>
  <p:tag name="KSO_WM_SLIDE_ID" val="diagram20220058_2"/>
  <p:tag name="KSO_WM_SLIDE_INDEX" val="2"/>
  <p:tag name="KSO_WM_SLIDE_ITEM_CNT" val="0"/>
  <p:tag name="KSO_WM_SLIDE_LAYOUT" val="a_b_d"/>
  <p:tag name="KSO_WM_SLIDE_LAYOUT_CNT" val="1_1_1"/>
  <p:tag name="KSO_WM_SLIDE_LAYOUT_INFO" val="{&quot;backgroundInfo&quot;:[{&quot;bottom&quot;:0,&quot;bottomAbs&quot;:false,&quot;left&quot;:0,&quot;leftAbs&quot;:false,&quot;right&quot;:0,&quot;rightAbs&quot;:false,&quot;top&quot;:0,&quot;topAbs&quot;:false,&quot;type&quot;:&quot;general&quot;}],&quot;id&quot;:&quot;2023-09-25T14:59:44&quot;,&quot;maxSize&quot;:{&quot;size1&quot;:31.1},&quot;minSize&quot;:{&quot;size1&quot;:17.8},&quot;normalSize&quot;:{&quot;size1&quot;:17.8},&quot;subLayout&quot;:[{&quot;id&quot;:&quot;2023-09-25T14:59:44&quot;,&quot;maxSize&quot;:{&quot;size1&quot;:100},&quot;minSize&quot;:{&quot;size1&quot;:61.7},&quot;normalSize&quot;:{&quot;size1&quot;:61.7},&quot;subLayout&quot;:[{&quot;id&quot;:&quot;2023-09-25T14:59:44&quot;,&quot;margin&quot;:{&quot;bottom&quot;:0,&quot;left&quot;:1.2699999809265137,&quot;right&quot;:1.2699999809265137,&quot;top&quot;:0.4230000376701355},&quot;type&quot;:0},{&quot;id&quot;:&quot;2023-09-25T14:59:44&quot;,&quot;margin&quot;:{&quot;bottom&quot;:0.025999998673796654,&quot;left&quot;:1.2699999809265137,&quot;right&quot;:1.2699999809265137,&quot;top&quot;:0.025999998673796654},&quot;type&quot;:0}],&quot;type&quot;:0},{&quot;id&quot;:&quot;2023-09-25T14:59:44&quot;,&quot;margin&quot;:{&quot;bottom&quot;:0.847000002861023,&quot;left&quot;:1.2699999809265137,&quot;right&quot;:1.2699999809265137,&quot;top&quot;:1.2699999809265137},&quot;type&quot;:0}],&quot;type&quot;:0}"/>
  <p:tag name="KSO_WM_SLIDE_LAYOUTTYPE" val="topbottom"/>
  <p:tag name="KSO_WM_SLIDE_POSITION" val="36*12"/>
  <p:tag name="KSO_WM_SLIDE_RATIO" val="1.777778"/>
  <p:tag name="KSO_WM_SLIDE_SIZE" val="888*504"/>
  <p:tag name="KSO_WM_SLIDE_SUBTYPE" val="picTxt"/>
  <p:tag name="KSO_WM_SLIDE_TYPE" val="text"/>
  <p:tag name="KSO_WM_TAG_VERSION" val="1.0"/>
  <p:tag name="KSO_WM_TEMPLATE_CATEGORY" val="diagram"/>
  <p:tag name="KSO_WM_TEMPLATE_COLOR_TYPE" val="0"/>
  <p:tag name="KSO_WM_TEMPLATE_INDEX" val="20220058"/>
  <p:tag name="KSO_WM_TEMPLATE_MASTER_TYPE" val="0"/>
  <p:tag name="KSO_WM_TEMPLATE_SUBCATEGORY" val="25"/>
</p:tagLst>
</file>

<file path=ppt/tags/tag202.xml><?xml version="1.0" encoding="utf-8"?>
<p:tagLst xmlns:p="http://schemas.openxmlformats.org/presentationml/2006/main">
  <p:tag name="KSO_WM_BEAUTIFY_FLAG" val="#wm#"/>
  <p:tag name="KSO_WM_SLIDE_BACKGROUND_TYPE" val="general"/>
  <p:tag name="KSO_WM_SLIDE_BK_DARK_LIGHT" val="1"/>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Lst>
</file>

<file path=ppt/tags/tag203.xml><?xml version="1.0" encoding="utf-8"?>
<p:tagLst xmlns:p="http://schemas.openxmlformats.org/presentationml/2006/main">
  <p:tag name="KSO_WM_BEAUTIFY_FLAG" val="#wm#"/>
  <p:tag name="KSO_WM_SLIDE_BACKGROUND_TYPE" val="general"/>
  <p:tag name="KSO_WM_SLIDE_BK_DARK_LIGHT" val="1"/>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Lst>
</file>

<file path=ppt/tags/tag204.xml><?xml version="1.0" encoding="utf-8"?>
<p:tagLst xmlns:p="http://schemas.openxmlformats.org/presentationml/2006/main">
  <p:tag name="KSO_WM_BEAUTIFY_FLAG" val="#wm#"/>
  <p:tag name="KSO_WM_TAG_VERSION" val="1.0"/>
  <p:tag name="KSO_WM_TEMPLATE_CATEGORY" val="diagram"/>
  <p:tag name="KSO_WM_TEMPLATE_INDEX" val="20220058"/>
  <p:tag name="KSO_WM_UNIT_BLOCK" val="0"/>
  <p:tag name="KSO_WM_UNIT_COMPATIBLE" val="0"/>
  <p:tag name="KSO_WM_UNIT_DEC_AREA_ID" val="d9af724aacd940ba88587c69c6737586"/>
  <p:tag name="KSO_WM_UNIT_DECORATE_INFO" val="{&quot;ReferentInfo&quot;:{&quot;Id&quot;:&quot;22f7d0e2fc6540148a36099908562f0b;590ceab586f14f20999948c865f9646b&quot;,&quot;X&quot;:{&quot;Pos&quot;:1},&quot;Y&quot;:{&quot;Pos&quot;:2}},&quot;DecorateInfoX&quot;:{&quot;Pos&quot;:1,&quot;IsAbs&quot;:true},&quot;DecorateInfoY&quot;:{&quot;Pos&quot;:0,&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20058_2*i*1"/>
  <p:tag name="KSO_WM_UNIT_INDEX" val="1"/>
  <p:tag name="KSO_WM_UNIT_LAYERLEVEL" val="1"/>
  <p:tag name="KSO_WM_UNIT_LINE_FILL_TYPE" val="2"/>
  <p:tag name="KSO_WM_UNIT_LINE_FORE_SCHEMECOLOR_INDEX" val="5"/>
  <p:tag name="KSO_WM_UNIT_LINE_FORE_SCHEMECOLOR_INDEX_BRIGHTNESS" val="0"/>
  <p:tag name="KSO_WM_UNIT_SM_LIMIT_TYPE" val="0"/>
  <p:tag name="KSO_WM_UNIT_TYPE" val="i"/>
  <p:tag name="WM_BEAUTIFY_ZORDER_FLAG_TAG" val="1"/>
</p:tagLst>
</file>

<file path=ppt/tags/tag205.xml><?xml version="1.0" encoding="utf-8"?>
<p:tagLst xmlns:p="http://schemas.openxmlformats.org/presentationml/2006/main">
  <p:tag name="KSO_WM_BEAUTIFY_FLAG" val="#wm#"/>
  <p:tag name="KSO_WM_TAG_VERSION" val="1.0"/>
  <p:tag name="KSO_WM_TEMPLATE_CATEGORY" val="diagram"/>
  <p:tag name="KSO_WM_TEMPLATE_INDEX" val="20220058"/>
  <p:tag name="KSO_WM_UNIT_BLOCK" val="0"/>
  <p:tag name="KSO_WM_UNIT_COMPATIBLE" val="0"/>
  <p:tag name="KSO_WM_UNIT_DEC_AREA_ID" val="22f7d0e2fc6540148a36099908562f0b"/>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20058_2*a*1"/>
  <p:tag name="KSO_WM_UNIT_INDEX" val="1"/>
  <p:tag name="KSO_WM_UNIT_ISCONTENTSTITLE" val="0"/>
  <p:tag name="KSO_WM_UNIT_ISNUMDGMTITLE" val="0"/>
  <p:tag name="KSO_WM_UNIT_LAYERLEVEL" val="1"/>
  <p:tag name="KSO_WM_UNIT_NOCLEAR" val="0"/>
  <p:tag name="KSO_WM_UNIT_PRESET_TEXT" val="线型上下导航版"/>
  <p:tag name="KSO_WM_UNIT_SM_LIMIT_TYPE" val="2"/>
  <p:tag name="KSO_WM_UNIT_TEXT_FILL_FORE_SCHEMECOLOR_INDEX" val="13"/>
  <p:tag name="KSO_WM_UNIT_TEXT_FILL_FORE_SCHEMECOLOR_INDEX_BRIGHTNESS" val="0"/>
  <p:tag name="KSO_WM_UNIT_TEXT_FILL_TYPE" val="1"/>
  <p:tag name="KSO_WM_UNIT_TYPE" val="a"/>
  <p:tag name="KSO_WM_UNIT_VALUE" val="27"/>
  <p:tag name="WM_BEAUTIFY_ZORDER_FLAG_TAG" val="2"/>
</p:tagLst>
</file>

<file path=ppt/tags/tag206.xml><?xml version="1.0" encoding="utf-8"?>
<p:tagLst xmlns:p="http://schemas.openxmlformats.org/presentationml/2006/main">
  <p:tag name="KSO_WM_ASSEMBLE_CHIP_INDEX" val="dc8ab5172452436899286f2808371cac"/>
  <p:tag name="KSO_WM_BEAUTIFY_FLAG" val="#wm#"/>
  <p:tag name="KSO_WM_CHIP_FILLAREA_FILL_RULE" val="{&quot;fill_align&quot;:&quot;lm&quot;,&quot;fill_mode&quot;:&quot;full&quot;,&quot;sacle_strategy&quot;:&quot;smart&quot;}"/>
  <p:tag name="KSO_WM_CHIP_GROUPID" val="5e6b05596848fb12bee65ac8"/>
  <p:tag name="KSO_WM_CHIP_XID" val="5e6b05596848fb12bee65aca"/>
  <p:tag name="KSO_WM_TAG_VERSION" val="1.0"/>
  <p:tag name="KSO_WM_TEMPLATE_ASSEMBLE_GROUPID" val="6130c4e08b5cc6c91112a571"/>
  <p:tag name="KSO_WM_TEMPLATE_ASSEMBLE_XID" val="6130c4e08b5cc6c91112a571"/>
  <p:tag name="KSO_WM_TEMPLATE_CATEGORY" val="diagram"/>
  <p:tag name="KSO_WM_TEMPLATE_INDEX" val="20207315"/>
  <p:tag name="KSO_WM_UNIT_BLOCK" val="0"/>
  <p:tag name="KSO_WM_UNIT_COMPATIBLE" val="0"/>
  <p:tag name="KSO_WM_UNIT_DEC_AREA_ID" val="3462bde237c543c58b90892aede91ea7"/>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EFAULT_FONT" val="14;20;2"/>
  <p:tag name="KSO_WM_UNIT_DIAGRAM_ISNUMVISUAL" val="0"/>
  <p:tag name="KSO_WM_UNIT_DIAGRAM_ISREFERUNIT" val="0"/>
  <p:tag name="KSO_WM_UNIT_HIGHLIGHT" val="0"/>
  <p:tag name="KSO_WM_UNIT_ID" val="diagram20207315_1*f*1"/>
  <p:tag name="KSO_WM_UNIT_INDEX" val="1"/>
  <p:tag name="KSO_WM_UNIT_LAYERLEVEL" val="1"/>
  <p:tag name="KSO_WM_UNIT_NOCLEAR" val="0"/>
  <p:tag name="KSO_WM_UNIT_PRESET_TEXT" val="单击此处添加正文，文字是您思想的提炼，为了演示发布的良好效果，请言简意赅的阐述您的观点。您的内容已经简明扼要，字字珠玑，但信息却千丝万缕、错综复杂，需要用更多的文字来表述；但请您尽可能提炼思想的精髓，否则容易造成观者的阅读压力，适得其反。正如我们都希望改变世界，希望给别人带去光明，但更多时候我们只需要播下一颗种子，自然有微风吹拂，雨露滋养。恰如其分的表达观点，往往事半功倍。当您的内容到达这个限度时，或许已经不纯粹作用于演示，极大可能运用于阅读领域；无论是传播观点、知识分享还是汇报工作，内容的详尽固然重要，但请一定注意信息框架的清晰。"/>
  <p:tag name="KSO_WM_UNIT_SHOW_EDIT_AREA_INDICATION" val="1"/>
  <p:tag name="KSO_WM_UNIT_SM_LIMIT_TYPE" val="2"/>
  <p:tag name="KSO_WM_UNIT_SUBTYPE" val="a"/>
  <p:tag name="KSO_WM_UNIT_TEXT_FILL_FORE_SCHEMECOLOR_INDEX" val="13"/>
  <p:tag name="KSO_WM_UNIT_TEXT_FILL_FORE_SCHEMECOLOR_INDEX_BRIGHTNESS" val="0.25"/>
  <p:tag name="KSO_WM_UNIT_TEXT_FILL_TYPE" val="1"/>
  <p:tag name="KSO_WM_UNIT_TEXT_SUBTYPE" val="a"/>
  <p:tag name="KSO_WM_UNIT_TYPE" val="f"/>
  <p:tag name="KSO_WM_UNIT_VALUE" val="290"/>
  <p:tag name="WM_BEAUTIFY_ZORDER_FLAG_TAG" val="5"/>
</p:tagLst>
</file>

<file path=ppt/tags/tag207.xml><?xml version="1.0" encoding="utf-8"?>
<p:tagLst xmlns:p="http://schemas.openxmlformats.org/presentationml/2006/main">
  <p:tag name="KSO_WM_BEAUTIFY_FLAG" val="#wm#"/>
  <p:tag name="KSO_WM_SLIDE_BACKGROUND" val="[&quot;general&quot;]"/>
  <p:tag name="KSO_WM_SLIDE_BACKGROUND_TYPE" val="general"/>
  <p:tag name="KSO_WM_SLIDE_BK_DARK_LIGHT" val="1"/>
  <p:tag name="KSO_WM_SLIDE_ID" val="diagram20220058_2"/>
  <p:tag name="KSO_WM_SLIDE_INDEX" val="2"/>
  <p:tag name="KSO_WM_SLIDE_ITEM_CNT" val="0"/>
  <p:tag name="KSO_WM_SLIDE_LAYOUT" val="a_b_d"/>
  <p:tag name="KSO_WM_SLIDE_LAYOUT_CNT" val="1_1_1"/>
  <p:tag name="KSO_WM_SLIDE_LAYOUT_INFO" val="{&quot;backgroundInfo&quot;:[{&quot;bottom&quot;:0,&quot;bottomAbs&quot;:false,&quot;left&quot;:0,&quot;leftAbs&quot;:false,&quot;right&quot;:0,&quot;rightAbs&quot;:false,&quot;top&quot;:0,&quot;topAbs&quot;:false,&quot;type&quot;:&quot;general&quot;}],&quot;id&quot;:&quot;2023-09-25T14:59:44&quot;,&quot;maxSize&quot;:{&quot;size1&quot;:31.1},&quot;minSize&quot;:{&quot;size1&quot;:17.8},&quot;normalSize&quot;:{&quot;size1&quot;:17.8},&quot;subLayout&quot;:[{&quot;id&quot;:&quot;2023-09-25T14:59:44&quot;,&quot;maxSize&quot;:{&quot;size1&quot;:100},&quot;minSize&quot;:{&quot;size1&quot;:61.7},&quot;normalSize&quot;:{&quot;size1&quot;:61.7},&quot;subLayout&quot;:[{&quot;id&quot;:&quot;2023-09-25T14:59:44&quot;,&quot;margin&quot;:{&quot;bottom&quot;:0,&quot;left&quot;:1.2699999809265137,&quot;right&quot;:1.2699999809265137,&quot;top&quot;:0.4230000376701355},&quot;type&quot;:0},{&quot;id&quot;:&quot;2023-09-25T14:59:44&quot;,&quot;margin&quot;:{&quot;bottom&quot;:0.025999998673796654,&quot;left&quot;:1.2699999809265137,&quot;right&quot;:1.2699999809265137,&quot;top&quot;:0.025999998673796654},&quot;type&quot;:0}],&quot;type&quot;:0},{&quot;id&quot;:&quot;2023-09-25T14:59:44&quot;,&quot;margin&quot;:{&quot;bottom&quot;:0.847000002861023,&quot;left&quot;:1.2699999809265137,&quot;right&quot;:1.2699999809265137,&quot;top&quot;:1.2699999809265137},&quot;type&quot;:0}],&quot;type&quot;:0}"/>
  <p:tag name="KSO_WM_SLIDE_LAYOUTTYPE" val="topbottom"/>
  <p:tag name="KSO_WM_SLIDE_POSITION" val="36*12"/>
  <p:tag name="KSO_WM_SLIDE_RATIO" val="1.777778"/>
  <p:tag name="KSO_WM_SLIDE_SIZE" val="888*504"/>
  <p:tag name="KSO_WM_SLIDE_SUBTYPE" val="picTxt"/>
  <p:tag name="KSO_WM_SLIDE_TYPE" val="text"/>
  <p:tag name="KSO_WM_TAG_VERSION" val="1.0"/>
  <p:tag name="KSO_WM_TEMPLATE_CATEGORY" val="diagram"/>
  <p:tag name="KSO_WM_TEMPLATE_COLOR_TYPE" val="0"/>
  <p:tag name="KSO_WM_TEMPLATE_INDEX" val="20220058"/>
  <p:tag name="KSO_WM_TEMPLATE_MASTER_TYPE" val="0"/>
  <p:tag name="KSO_WM_TEMPLATE_SUBCATEGORY" val="25"/>
</p:tagLst>
</file>

<file path=ppt/tags/tag208.xml><?xml version="1.0" encoding="utf-8"?>
<p:tagLst xmlns:p="http://schemas.openxmlformats.org/presentationml/2006/main">
  <p:tag name="KSO_WM_BEAUTIFY_FLAG" val="#wm#"/>
  <p:tag name="KSO_WM_SLIDE_BACKGROUND_TYPE" val="general"/>
  <p:tag name="KSO_WM_SLIDE_BK_DARK_LIGHT" val="1"/>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Lst>
</file>

<file path=ppt/tags/tag209.xml><?xml version="1.0" encoding="utf-8"?>
<p:tagLst xmlns:p="http://schemas.openxmlformats.org/presentationml/2006/main">
  <p:tag name="KSO_WM_BEAUTIFY_FLAG" val="#wm#"/>
  <p:tag name="KSO_WM_SLIDE_BACKGROUND_TYPE" val="general"/>
  <p:tag name="KSO_WM_SLIDE_BK_DARK_LIGHT" val="1"/>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Lst>
</file>

<file path=ppt/tags/tag210.xml><?xml version="1.0" encoding="utf-8"?>
<p:tagLst xmlns:p="http://schemas.openxmlformats.org/presentationml/2006/main">
  <p:tag name="KSO_WM_BEAUTIFY_FLAG" val="#wm#"/>
  <p:tag name="KSO_WM_TAG_VERSION" val="1.0"/>
  <p:tag name="KSO_WM_TEMPLATE_CATEGORY" val="diagram"/>
  <p:tag name="KSO_WM_TEMPLATE_INDEX" val="20220058"/>
  <p:tag name="KSO_WM_UNIT_BLOCK" val="0"/>
  <p:tag name="KSO_WM_UNIT_COMPATIBLE" val="0"/>
  <p:tag name="KSO_WM_UNIT_DEC_AREA_ID" val="401453a90b9f4fd5b1215058b8a2f2e8"/>
  <p:tag name="KSO_WM_UNIT_DECORATE_INFO" val="{&quot;ReferentInfo&quot;:{&quot;Id&quot;:&quot;2d2094633d9c481aa0d84a95a0159686&quot;,&quot;X&quot;:{&quot;Pos&quot;:1},&quot;Y&quot;:{&quot;Pos&quot;:2}},&quot;DecorateInfoX&quot;:{&quot;Pos&quot;:1,&quot;IsAbs&quot;:true},&quot;DecorateInfoY&quot;:{&quot;Pos&quot;:0,&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20058_1*i*1"/>
  <p:tag name="KSO_WM_UNIT_INDEX" val="1"/>
  <p:tag name="KSO_WM_UNIT_LAYERLEVEL" val="1"/>
  <p:tag name="KSO_WM_UNIT_LINE_FILL_TYPE" val="2"/>
  <p:tag name="KSO_WM_UNIT_LINE_FORE_SCHEMECOLOR_INDEX" val="5"/>
  <p:tag name="KSO_WM_UNIT_LINE_FORE_SCHEMECOLOR_INDEX_BRIGHTNESS" val="0"/>
  <p:tag name="KSO_WM_UNIT_SM_LIMIT_TYPE" val="0"/>
  <p:tag name="KSO_WM_UNIT_TYPE" val="i"/>
  <p:tag name="WM_BEAUTIFY_ZORDER_FLAG_TAG" val="1"/>
</p:tagLst>
</file>

<file path=ppt/tags/tag211.xml><?xml version="1.0" encoding="utf-8"?>
<p:tagLst xmlns:p="http://schemas.openxmlformats.org/presentationml/2006/main">
  <p:tag name="KSO_WM_BEAUTIFY_FLAG" val="#wm#"/>
  <p:tag name="KSO_WM_TAG_VERSION" val="1.0"/>
  <p:tag name="KSO_WM_TEMPLATE_CATEGORY" val="diagram"/>
  <p:tag name="KSO_WM_TEMPLATE_INDEX" val="20220058"/>
  <p:tag name="KSO_WM_UNIT_BLOCK" val="0"/>
  <p:tag name="KSO_WM_UNIT_COMPATIBLE" val="0"/>
  <p:tag name="KSO_WM_UNIT_DEC_AREA_ID" val="2d2094633d9c481aa0d84a95a0159686"/>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20058_1*a*1"/>
  <p:tag name="KSO_WM_UNIT_INDEX" val="1"/>
  <p:tag name="KSO_WM_UNIT_ISCONTENTSTITLE" val="0"/>
  <p:tag name="KSO_WM_UNIT_ISNUMDGMTITLE" val="0"/>
  <p:tag name="KSO_WM_UNIT_LAYERLEVEL" val="1"/>
  <p:tag name="KSO_WM_UNIT_NOCLEAR" val="0"/>
  <p:tag name="KSO_WM_UNIT_PRESET_TEXT" val="线型上下导航版"/>
  <p:tag name="KSO_WM_UNIT_SM_LIMIT_TYPE" val="2"/>
  <p:tag name="KSO_WM_UNIT_TEXT_FILL_FORE_SCHEMECOLOR_INDEX" val="13"/>
  <p:tag name="KSO_WM_UNIT_TEXT_FILL_FORE_SCHEMECOLOR_INDEX_BRIGHTNESS" val="0"/>
  <p:tag name="KSO_WM_UNIT_TEXT_FILL_TYPE" val="1"/>
  <p:tag name="KSO_WM_UNIT_TYPE" val="a"/>
  <p:tag name="KSO_WM_UNIT_VALUE" val="27"/>
  <p:tag name="WM_BEAUTIFY_ZORDER_FLAG_TAG" val="2"/>
</p:tagLst>
</file>

<file path=ppt/tags/tag212.xml><?xml version="1.0" encoding="utf-8"?>
<p:tagLst xmlns:p="http://schemas.openxmlformats.org/presentationml/2006/main">
  <p:tag name="KSO_WM_ASSEMBLE_CHIP_INDEX" val="dc8ab5172452436899286f2808371cac"/>
  <p:tag name="KSO_WM_BEAUTIFY_FLAG" val="#wm#"/>
  <p:tag name="KSO_WM_CHIP_FILLAREA_FILL_RULE" val="{&quot;fill_align&quot;:&quot;lm&quot;,&quot;fill_mode&quot;:&quot;full&quot;,&quot;sacle_strategy&quot;:&quot;smart&quot;}"/>
  <p:tag name="KSO_WM_CHIP_GROUPID" val="5e6b05596848fb12bee65ac8"/>
  <p:tag name="KSO_WM_CHIP_XID" val="5e6b05596848fb12bee65aca"/>
  <p:tag name="KSO_WM_TAG_VERSION" val="1.0"/>
  <p:tag name="KSO_WM_TEMPLATE_ASSEMBLE_GROUPID" val="6130c4e08b5cc6c91112a571"/>
  <p:tag name="KSO_WM_TEMPLATE_ASSEMBLE_XID" val="6130c4e08b5cc6c91112a571"/>
  <p:tag name="KSO_WM_TEMPLATE_CATEGORY" val="diagram"/>
  <p:tag name="KSO_WM_TEMPLATE_INDEX" val="20207315"/>
  <p:tag name="KSO_WM_UNIT_BLOCK" val="0"/>
  <p:tag name="KSO_WM_UNIT_COMPATIBLE" val="0"/>
  <p:tag name="KSO_WM_UNIT_DEC_AREA_ID" val="3462bde237c543c58b90892aede91ea7"/>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EFAULT_FONT" val="14;20;2"/>
  <p:tag name="KSO_WM_UNIT_DIAGRAM_ISNUMVISUAL" val="0"/>
  <p:tag name="KSO_WM_UNIT_DIAGRAM_ISREFERUNIT" val="0"/>
  <p:tag name="KSO_WM_UNIT_HIGHLIGHT" val="0"/>
  <p:tag name="KSO_WM_UNIT_ID" val="diagram20207315_1*f*1"/>
  <p:tag name="KSO_WM_UNIT_INDEX" val="1"/>
  <p:tag name="KSO_WM_UNIT_LAYERLEVEL" val="1"/>
  <p:tag name="KSO_WM_UNIT_NOCLEAR" val="0"/>
  <p:tag name="KSO_WM_UNIT_PRESET_TEXT" val="单击此处添加正文，文字是您思想的提炼，为了演示发布的良好效果，请言简意赅的阐述您的观点。您的内容已经简明扼要，字字珠玑，但信息却千丝万缕、错综复杂，需要用更多的文字来表述；但请您尽可能提炼思想的精髓，否则容易造成观者的阅读压力，适得其反。正如我们都希望改变世界，希望给别人带去光明，但更多时候我们只需要播下一颗种子，自然有微风吹拂，雨露滋养。恰如其分的表达观点，往往事半功倍。当您的内容到达这个限度时，或许已经不纯粹作用于演示，极大可能运用于阅读领域；无论是传播观点、知识分享还是汇报工作，内容的详尽固然重要，但请一定注意信息框架的清晰。"/>
  <p:tag name="KSO_WM_UNIT_SHOW_EDIT_AREA_INDICATION" val="1"/>
  <p:tag name="KSO_WM_UNIT_SM_LIMIT_TYPE" val="2"/>
  <p:tag name="KSO_WM_UNIT_SUBTYPE" val="a"/>
  <p:tag name="KSO_WM_UNIT_TEXT_FILL_FORE_SCHEMECOLOR_INDEX" val="13"/>
  <p:tag name="KSO_WM_UNIT_TEXT_FILL_FORE_SCHEMECOLOR_INDEX_BRIGHTNESS" val="0.25"/>
  <p:tag name="KSO_WM_UNIT_TEXT_FILL_TYPE" val="1"/>
  <p:tag name="KSO_WM_UNIT_TEXT_SUBTYPE" val="a"/>
  <p:tag name="KSO_WM_UNIT_TYPE" val="f"/>
  <p:tag name="KSO_WM_UNIT_VALUE" val="290"/>
  <p:tag name="WM_BEAUTIFY_ZORDER_FLAG_TAG" val="4"/>
</p:tagLst>
</file>

<file path=ppt/tags/tag213.xml><?xml version="1.0" encoding="utf-8"?>
<p:tagLst xmlns:p="http://schemas.openxmlformats.org/presentationml/2006/main">
  <p:tag name="KSO_WM_BEAUTIFY_FLAG" val="#wm#"/>
  <p:tag name="KSO_WM_SLIDE_BACKGROUND" val="[&quot;general&quot;]"/>
  <p:tag name="KSO_WM_SLIDE_BACKGROUND_TYPE" val="general"/>
  <p:tag name="KSO_WM_SLIDE_BK_DARK_LIGHT" val="1"/>
  <p:tag name="KSO_WM_SLIDE_ID" val="diagram20220058_1"/>
  <p:tag name="KSO_WM_SLIDE_INDEX" val="1"/>
  <p:tag name="KSO_WM_SLIDE_ITEM_CNT" val="0"/>
  <p:tag name="KSO_WM_SLIDE_LAYOUT" val="a_d"/>
  <p:tag name="KSO_WM_SLIDE_LAYOUT_CNT" val="1_1"/>
  <p:tag name="KSO_WM_SLIDE_LAYOUT_INFO" val="{&quot;backgroundInfo&quot;:[{&quot;bottom&quot;:0,&quot;bottomAbs&quot;:false,&quot;left&quot;:0,&quot;leftAbs&quot;:false,&quot;right&quot;:0,&quot;rightAbs&quot;:false,&quot;top&quot;:0,&quot;topAbs&quot;:false,&quot;type&quot;:&quot;general&quot;}],&quot;id&quot;:&quot;2023-09-25T14:59:44&quot;,&quot;maxSize&quot;:{&quot;size1&quot;:20},&quot;minSize&quot;:{&quot;size1&quot;:11.2},&quot;normalSize&quot;:{&quot;size1&quot;:11.2},&quot;subLayout&quot;:[{&quot;id&quot;:&quot;2023-09-25T14:59:44&quot;,&quot;margin&quot;:{&quot;bottom&quot;:0.025999998673796654,&quot;left&quot;:1.2699999809265137,&quot;right&quot;:1.2699999809265137,&quot;top&quot;:0.4230000376701355},&quot;type&quot;:0},{&quot;id&quot;:&quot;2023-09-25T14:59:44&quot;,&quot;margin&quot;:{&quot;bottom&quot;:0.847000002861023,&quot;left&quot;:1.2699999809265137,&quot;right&quot;:1.2699999809265137,&quot;top&quot;:1.2699999809265137},&quot;type&quot;:0}],&quot;type&quot;:0}"/>
  <p:tag name="KSO_WM_SLIDE_LAYOUTTYPE" val="topbottom"/>
  <p:tag name="KSO_WM_SLIDE_POSITION" val="36*12"/>
  <p:tag name="KSO_WM_SLIDE_RATIO" val="1.777778"/>
  <p:tag name="KSO_WM_SLIDE_SIZE" val="888*504"/>
  <p:tag name="KSO_WM_SLIDE_SUBTYPE" val="picTxt"/>
  <p:tag name="KSO_WM_SLIDE_TYPE" val="text"/>
  <p:tag name="KSO_WM_TAG_VERSION" val="1.0"/>
  <p:tag name="KSO_WM_TEMPLATE_CATEGORY" val="diagram"/>
  <p:tag name="KSO_WM_TEMPLATE_COLOR_TYPE" val="0"/>
  <p:tag name="KSO_WM_TEMPLATE_INDEX" val="20220058"/>
  <p:tag name="KSO_WM_TEMPLATE_MASTER_TYPE" val="0"/>
  <p:tag name="KSO_WM_TEMPLATE_SUBCATEGORY" val="25"/>
</p:tagLst>
</file>

<file path=ppt/tags/tag214.xml><?xml version="1.0" encoding="utf-8"?>
<p:tagLst xmlns:p="http://schemas.openxmlformats.org/presentationml/2006/main">
  <p:tag name="KSO_WM_BEAUTIFY_FLAG" val="#wm#"/>
  <p:tag name="KSO_WM_SLIDE_BACKGROUND_TYPE" val="general"/>
  <p:tag name="KSO_WM_SLIDE_BK_DARK_LIGHT" val="1"/>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Lst>
</file>

<file path=ppt/tags/tag215.xml><?xml version="1.0" encoding="utf-8"?>
<p:tagLst xmlns:p="http://schemas.openxmlformats.org/presentationml/2006/main">
  <p:tag name="KSO_WM_BEAUTIFY_FLAG" val="#wm#"/>
  <p:tag name="KSO_WM_SLIDE_BACKGROUND_TYPE" val="general"/>
  <p:tag name="KSO_WM_SLIDE_BK_DARK_LIGHT" val="1"/>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Lst>
</file>

<file path=ppt/tags/tag216.xml><?xml version="1.0" encoding="utf-8"?>
<p:tagLst xmlns:p="http://schemas.openxmlformats.org/presentationml/2006/main">
  <p:tag name="KSO_WM_BEAUTIFY_FLAG" val="#wm#"/>
  <p:tag name="KSO_WM_TAG_VERSION" val="1.0"/>
  <p:tag name="KSO_WM_TEMPLATE_CATEGORY" val="diagram"/>
  <p:tag name="KSO_WM_TEMPLATE_INDEX" val="20220058"/>
  <p:tag name="KSO_WM_UNIT_BLOCK" val="0"/>
  <p:tag name="KSO_WM_UNIT_COMPATIBLE" val="0"/>
  <p:tag name="KSO_WM_UNIT_DEC_AREA_ID" val="401453a90b9f4fd5b1215058b8a2f2e8"/>
  <p:tag name="KSO_WM_UNIT_DECORATE_INFO" val="{&quot;ReferentInfo&quot;:{&quot;Id&quot;:&quot;2d2094633d9c481aa0d84a95a0159686&quot;,&quot;X&quot;:{&quot;Pos&quot;:1},&quot;Y&quot;:{&quot;Pos&quot;:2}},&quot;DecorateInfoX&quot;:{&quot;Pos&quot;:1,&quot;IsAbs&quot;:true},&quot;DecorateInfoY&quot;:{&quot;Pos&quot;:0,&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20058_1*i*1"/>
  <p:tag name="KSO_WM_UNIT_INDEX" val="1"/>
  <p:tag name="KSO_WM_UNIT_LAYERLEVEL" val="1"/>
  <p:tag name="KSO_WM_UNIT_LINE_FILL_TYPE" val="2"/>
  <p:tag name="KSO_WM_UNIT_LINE_FORE_SCHEMECOLOR_INDEX" val="5"/>
  <p:tag name="KSO_WM_UNIT_LINE_FORE_SCHEMECOLOR_INDEX_BRIGHTNESS" val="0"/>
  <p:tag name="KSO_WM_UNIT_SM_LIMIT_TYPE" val="0"/>
  <p:tag name="KSO_WM_UNIT_TYPE" val="i"/>
  <p:tag name="WM_BEAUTIFY_ZORDER_FLAG_TAG" val="1"/>
</p:tagLst>
</file>

<file path=ppt/tags/tag217.xml><?xml version="1.0" encoding="utf-8"?>
<p:tagLst xmlns:p="http://schemas.openxmlformats.org/presentationml/2006/main">
  <p:tag name="KSO_WM_BEAUTIFY_FLAG" val="#wm#"/>
  <p:tag name="KSO_WM_TAG_VERSION" val="1.0"/>
  <p:tag name="KSO_WM_TEMPLATE_CATEGORY" val="diagram"/>
  <p:tag name="KSO_WM_TEMPLATE_INDEX" val="20220058"/>
  <p:tag name="KSO_WM_UNIT_BLOCK" val="0"/>
  <p:tag name="KSO_WM_UNIT_COMPATIBLE" val="0"/>
  <p:tag name="KSO_WM_UNIT_DEC_AREA_ID" val="2d2094633d9c481aa0d84a95a0159686"/>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20058_1*a*1"/>
  <p:tag name="KSO_WM_UNIT_INDEX" val="1"/>
  <p:tag name="KSO_WM_UNIT_ISCONTENTSTITLE" val="0"/>
  <p:tag name="KSO_WM_UNIT_ISNUMDGMTITLE" val="0"/>
  <p:tag name="KSO_WM_UNIT_LAYERLEVEL" val="1"/>
  <p:tag name="KSO_WM_UNIT_NOCLEAR" val="0"/>
  <p:tag name="KSO_WM_UNIT_PRESET_TEXT" val="线型上下导航版"/>
  <p:tag name="KSO_WM_UNIT_SM_LIMIT_TYPE" val="2"/>
  <p:tag name="KSO_WM_UNIT_TEXT_FILL_FORE_SCHEMECOLOR_INDEX" val="13"/>
  <p:tag name="KSO_WM_UNIT_TEXT_FILL_FORE_SCHEMECOLOR_INDEX_BRIGHTNESS" val="0"/>
  <p:tag name="KSO_WM_UNIT_TEXT_FILL_TYPE" val="1"/>
  <p:tag name="KSO_WM_UNIT_TYPE" val="a"/>
  <p:tag name="KSO_WM_UNIT_VALUE" val="27"/>
  <p:tag name="WM_BEAUTIFY_ZORDER_FLAG_TAG" val="2"/>
</p:tagLst>
</file>

<file path=ppt/tags/tag218.xml><?xml version="1.0" encoding="utf-8"?>
<p:tagLst xmlns:p="http://schemas.openxmlformats.org/presentationml/2006/main">
  <p:tag name="KSO_WM_ASSEMBLE_CHIP_INDEX" val="53f115901fe44f3787d5c3752471e8b4"/>
  <p:tag name="KSO_WM_BEAUTIFY_FLAG" val="#wm#"/>
  <p:tag name="KSO_WM_CHIP_FILLAREA_FILL_RULE" val="{&quot;fill_align&quot;:&quot;cm&quot;,&quot;fill_mode&quot;:&quot;full&quot;,&quot;sacle_strategy&quot;:&quot;smart&quot;}"/>
  <p:tag name="KSO_WM_CHIP_GROUPID" val="5e6b05596848fb12bee65ac8"/>
  <p:tag name="KSO_WM_CHIP_XID" val="5e6b05596848fb12bee65aca"/>
  <p:tag name="KSO_WM_TAG_VERSION" val="1.0"/>
  <p:tag name="KSO_WM_TEMPLATE_ASSEMBLE_GROUPID" val="60656f644054ed1e2fb8092e"/>
  <p:tag name="KSO_WM_TEMPLATE_ASSEMBLE_XID" val="60656f644054ed1e2fb8092e"/>
  <p:tag name="KSO_WM_TEMPLATE_CATEGORY" val="diagram"/>
  <p:tag name="KSO_WM_TEMPLATE_INDEX" val="20212843"/>
  <p:tag name="KSO_WM_UNIT_BLOCK" val="0"/>
  <p:tag name="KSO_WM_UNIT_COMPATIBLE" val="0"/>
  <p:tag name="KSO_WM_UNIT_DEC_AREA_ID" val="8cb1ccbfd41a4f08aa021a2337e676da"/>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EFAULT_FONT" val="14;20;2"/>
  <p:tag name="KSO_WM_UNIT_DIAGRAM_ISNUMVISUAL" val="0"/>
  <p:tag name="KSO_WM_UNIT_DIAGRAM_ISREFERUNIT" val="0"/>
  <p:tag name="KSO_WM_UNIT_HIGHLIGHT" val="0"/>
  <p:tag name="KSO_WM_UNIT_ID" val="diagram20212843_1*f*1"/>
  <p:tag name="KSO_WM_UNIT_INDEX" val="1"/>
  <p:tag name="KSO_WM_UNIT_LAYERLEVEL" val="1"/>
  <p:tag name="KSO_WM_UNIT_NOCLEAR" val="0"/>
  <p:tag name="KSO_WM_UNIT_PRESET_TEXT" val="单击此处添加正文，文字是您思想的提炼，为了演示发布的良好效果，请言简意赅的阐述您的观点。您的内容已经简明扼要，字字珠玑，但信息却千丝万缕、错综复杂，需要用更多的文字来表述；但请您尽可能提炼思想的精髓，否则容易造成观者的阅读压力，适得其反。正如我们都希望改变世界，希望给别人带去光明，但更多时候我们只需要播下一颗种子，自然有微风吹拂，雨露滋养。恰如其分的表达观点，往往事半功倍。当您的内容到达这个限度时，或许已经不纯粹作用于演示，极大可能运用于阅读领域；无论是传播观点、知识分享还是汇报工作，内容的详尽固然重要，但请一定注意信息框架的清晰，这样才能使内容层次分明，页面简洁易读。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单击此处添加正文，文字是您思想的提炼，为了演示发布的良好效果，请言简意赅的阐述您的观点。您的内容已经简明扼要，字字珠玑，但信息却千丝万缕、错综复杂。"/>
  <p:tag name="KSO_WM_UNIT_SHOW_EDIT_AREA_INDICATION" val="1"/>
  <p:tag name="KSO_WM_UNIT_SM_LIMIT_TYPE" val="2"/>
  <p:tag name="KSO_WM_UNIT_SUBTYPE" val="a"/>
  <p:tag name="KSO_WM_UNIT_SUPPORT_UNIT_TYPE" val="[&quot;l&quot;,&quot;m&quot;,&quot;n&quot;,&quot;o&quot;,&quot;p&quot;,&quot;q&quot;,&quot;r&quot;,&quot;δ&quot;,&quot;ε&quot;,&quot;ζ&quot;,&quot;η&quot;,&quot;d&quot;,&quot;α&quot;,&quot;β&quot;,&quot;θ&quot;]"/>
  <p:tag name="KSO_WM_UNIT_TEXT_FILL_FORE_SCHEMECOLOR_INDEX" val="13"/>
  <p:tag name="KSO_WM_UNIT_TEXT_FILL_FORE_SCHEMECOLOR_INDEX_BRIGHTNESS" val="0.25"/>
  <p:tag name="KSO_WM_UNIT_TEXT_FILL_TYPE" val="1"/>
  <p:tag name="KSO_WM_UNIT_TEXT_SUBTYPE" val="a"/>
  <p:tag name="KSO_WM_UNIT_TYPE" val="f"/>
  <p:tag name="KSO_WM_UNIT_VALUE" val="576"/>
  <p:tag name="WM_BEAUTIFY_ZORDER_FLAG_TAG" val="3"/>
</p:tagLst>
</file>

<file path=ppt/tags/tag219.xml><?xml version="1.0" encoding="utf-8"?>
<p:tagLst xmlns:p="http://schemas.openxmlformats.org/presentationml/2006/main">
  <p:tag name="KSO_WM_BEAUTIFY_FLAG" val="#wm#"/>
  <p:tag name="KSO_WM_SLIDE_BACKGROUND" val="[&quot;general&quot;]"/>
  <p:tag name="KSO_WM_SLIDE_BACKGROUND_TYPE" val="general"/>
  <p:tag name="KSO_WM_SLIDE_BK_DARK_LIGHT" val="1"/>
  <p:tag name="KSO_WM_SLIDE_ID" val="diagram20220058_1"/>
  <p:tag name="KSO_WM_SLIDE_INDEX" val="1"/>
  <p:tag name="KSO_WM_SLIDE_ITEM_CNT" val="0"/>
  <p:tag name="KSO_WM_SLIDE_LAYOUT" val="a_d"/>
  <p:tag name="KSO_WM_SLIDE_LAYOUT_CNT" val="1_1"/>
  <p:tag name="KSO_WM_SLIDE_LAYOUT_INFO" val="{&quot;backgroundInfo&quot;:[{&quot;bottom&quot;:0,&quot;bottomAbs&quot;:false,&quot;left&quot;:0,&quot;leftAbs&quot;:false,&quot;right&quot;:0,&quot;rightAbs&quot;:false,&quot;top&quot;:0,&quot;topAbs&quot;:false,&quot;type&quot;:&quot;general&quot;}],&quot;id&quot;:&quot;2023-09-25T14:59:44&quot;,&quot;maxSize&quot;:{&quot;size1&quot;:20},&quot;minSize&quot;:{&quot;size1&quot;:11.2},&quot;normalSize&quot;:{&quot;size1&quot;:11.2},&quot;subLayout&quot;:[{&quot;id&quot;:&quot;2023-09-25T14:59:44&quot;,&quot;margin&quot;:{&quot;bottom&quot;:0.025999998673796654,&quot;left&quot;:1.2699999809265137,&quot;right&quot;:1.2699999809265137,&quot;top&quot;:0.4230000376701355},&quot;type&quot;:0},{&quot;id&quot;:&quot;2023-09-25T14:59:44&quot;,&quot;margin&quot;:{&quot;bottom&quot;:0.847000002861023,&quot;left&quot;:1.2699999809265137,&quot;right&quot;:1.2699999809265137,&quot;top&quot;:1.2699999809265137},&quot;type&quot;:0}],&quot;type&quot;:0}"/>
  <p:tag name="KSO_WM_SLIDE_LAYOUTTYPE" val="topbottom"/>
  <p:tag name="KSO_WM_SLIDE_POSITION" val="36*12"/>
  <p:tag name="KSO_WM_SLIDE_RATIO" val="1.777778"/>
  <p:tag name="KSO_WM_SLIDE_SIZE" val="888*504"/>
  <p:tag name="KSO_WM_SLIDE_SUBTYPE" val="picTxt"/>
  <p:tag name="KSO_WM_SLIDE_TYPE" val="text"/>
  <p:tag name="KSO_WM_TAG_VERSION" val="1.0"/>
  <p:tag name="KSO_WM_TEMPLATE_CATEGORY" val="diagram"/>
  <p:tag name="KSO_WM_TEMPLATE_COLOR_TYPE" val="0"/>
  <p:tag name="KSO_WM_TEMPLATE_INDEX" val="20220058"/>
  <p:tag name="KSO_WM_TEMPLATE_MASTER_TYPE" val="0"/>
  <p:tag name="KSO_WM_TEMPLATE_SUBCATEGORY" val="25"/>
</p:tagLst>
</file>

<file path=ppt/tags/tag220.xml><?xml version="1.0" encoding="utf-8"?>
<p:tagLst xmlns:p="http://schemas.openxmlformats.org/presentationml/2006/main">
  <p:tag name="KSO_WM_BEAUTIFY_FLAG" val="#wm#"/>
  <p:tag name="KSO_WM_SLIDE_BACKGROUND_TYPE" val="general"/>
  <p:tag name="KSO_WM_SLIDE_BK_DARK_LIGHT" val="1"/>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Lst>
</file>

<file path=ppt/tags/tag221.xml><?xml version="1.0" encoding="utf-8"?>
<p:tagLst xmlns:p="http://schemas.openxmlformats.org/presentationml/2006/main">
  <p:tag name="KSO_WM_BEAUTIFY_FLAG" val="#wm#"/>
  <p:tag name="KSO_WM_SLIDE_BACKGROUND_TYPE" val="general"/>
  <p:tag name="KSO_WM_SLIDE_BK_DARK_LIGHT" val="1"/>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2**"/>
  <p:tag name="KSO_WM_UNIT_LAYERLEVEL" val="1"/>
  <p:tag name="KSO_WM_UNIT_TEXT_FILL_FORE_SCHEMECOLOR_INDEX" val="2"/>
  <p:tag name="KSO_WM_UNIT_TEXT_FILL_FORE_SCHEMECOLOR_INDEX_BRIGHTNESS" val="0"/>
  <p:tag name="KSO_WM_UNIT_TEXT_FILL_TYPE" val="1"/>
  <p:tag name="KSO_WM_UNIT_TYPE" val="i"/>
</p:tagLst>
</file>

<file path=ppt/tags/tag222.xml><?xml version="1.0" encoding="utf-8"?>
<p:tagLst xmlns:p="http://schemas.openxmlformats.org/presentationml/2006/main">
  <p:tag name="KSO_WM_BEAUTIFY_FLAG" val="#wm#"/>
  <p:tag name="KSO_WM_TAG_VERSION" val="1.0"/>
  <p:tag name="KSO_WM_TEMPLATE_CATEGORY" val="diagram"/>
  <p:tag name="KSO_WM_TEMPLATE_INDEX" val="20220058"/>
  <p:tag name="KSO_WM_UNIT_BLOCK" val="0"/>
  <p:tag name="KSO_WM_UNIT_COMPATIBLE" val="0"/>
  <p:tag name="KSO_WM_UNIT_DEC_AREA_ID" val="401453a90b9f4fd5b1215058b8a2f2e8"/>
  <p:tag name="KSO_WM_UNIT_DECORATE_INFO" val="{&quot;ReferentInfo&quot;:{&quot;Id&quot;:&quot;2d2094633d9c481aa0d84a95a0159686&quot;,&quot;X&quot;:{&quot;Pos&quot;:1},&quot;Y&quot;:{&quot;Pos&quot;:2}},&quot;DecorateInfoX&quot;:{&quot;Pos&quot;:1,&quot;IsAbs&quot;:true},&quot;DecorateInfoY&quot;:{&quot;Pos&quot;:0,&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20058_1*i*1"/>
  <p:tag name="KSO_WM_UNIT_INDEX" val="1"/>
  <p:tag name="KSO_WM_UNIT_LAYERLEVEL" val="1"/>
  <p:tag name="KSO_WM_UNIT_LINE_FILL_TYPE" val="2"/>
  <p:tag name="KSO_WM_UNIT_LINE_FORE_SCHEMECOLOR_INDEX" val="5"/>
  <p:tag name="KSO_WM_UNIT_LINE_FORE_SCHEMECOLOR_INDEX_BRIGHTNESS" val="0"/>
  <p:tag name="KSO_WM_UNIT_SM_LIMIT_TYPE" val="0"/>
  <p:tag name="KSO_WM_UNIT_TYPE" val="i"/>
  <p:tag name="WM_BEAUTIFY_ZORDER_FLAG_TAG" val="1"/>
</p:tagLst>
</file>

<file path=ppt/tags/tag223.xml><?xml version="1.0" encoding="utf-8"?>
<p:tagLst xmlns:p="http://schemas.openxmlformats.org/presentationml/2006/main">
  <p:tag name="KSO_WM_BEAUTIFY_FLAG" val="#wm#"/>
  <p:tag name="KSO_WM_TAG_VERSION" val="1.0"/>
  <p:tag name="KSO_WM_TEMPLATE_CATEGORY" val="diagram"/>
  <p:tag name="KSO_WM_TEMPLATE_INDEX" val="20220058"/>
  <p:tag name="KSO_WM_UNIT_BLOCK" val="0"/>
  <p:tag name="KSO_WM_UNIT_COMPATIBLE" val="0"/>
  <p:tag name="KSO_WM_UNIT_DEC_AREA_ID" val="2d2094633d9c481aa0d84a95a0159686"/>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20058_1*a*1"/>
  <p:tag name="KSO_WM_UNIT_INDEX" val="1"/>
  <p:tag name="KSO_WM_UNIT_ISCONTENTSTITLE" val="0"/>
  <p:tag name="KSO_WM_UNIT_ISNUMDGMTITLE" val="0"/>
  <p:tag name="KSO_WM_UNIT_LAYERLEVEL" val="1"/>
  <p:tag name="KSO_WM_UNIT_NOCLEAR" val="0"/>
  <p:tag name="KSO_WM_UNIT_PRESET_TEXT" val="线型上下导航版"/>
  <p:tag name="KSO_WM_UNIT_SM_LIMIT_TYPE" val="2"/>
  <p:tag name="KSO_WM_UNIT_TEXT_FILL_FORE_SCHEMECOLOR_INDEX" val="13"/>
  <p:tag name="KSO_WM_UNIT_TEXT_FILL_FORE_SCHEMECOLOR_INDEX_BRIGHTNESS" val="0"/>
  <p:tag name="KSO_WM_UNIT_TEXT_FILL_TYPE" val="1"/>
  <p:tag name="KSO_WM_UNIT_TYPE" val="a"/>
  <p:tag name="KSO_WM_UNIT_VALUE" val="27"/>
  <p:tag name="WM_BEAUTIFY_ZORDER_FLAG_TAG" val="2"/>
</p:tagLst>
</file>

<file path=ppt/tags/tag224.xml><?xml version="1.0" encoding="utf-8"?>
<p:tagLst xmlns:p="http://schemas.openxmlformats.org/presentationml/2006/main">
  <p:tag name="KSO_WM_ASSEMBLE_CHIP_INDEX" val="53f115901fe44f3787d5c3752471e8b4"/>
  <p:tag name="KSO_WM_BEAUTIFY_FLAG" val="#wm#"/>
  <p:tag name="KSO_WM_CHIP_FILLAREA_FILL_RULE" val="{&quot;fill_align&quot;:&quot;cm&quot;,&quot;fill_mode&quot;:&quot;full&quot;,&quot;sacle_strategy&quot;:&quot;smart&quot;}"/>
  <p:tag name="KSO_WM_CHIP_GROUPID" val="5e6b05596848fb12bee65ac8"/>
  <p:tag name="KSO_WM_CHIP_XID" val="5e6b05596848fb12bee65aca"/>
  <p:tag name="KSO_WM_TAG_VERSION" val="1.0"/>
  <p:tag name="KSO_WM_TEMPLATE_ASSEMBLE_GROUPID" val="60656f644054ed1e2fb8092e"/>
  <p:tag name="KSO_WM_TEMPLATE_ASSEMBLE_XID" val="60656f644054ed1e2fb8092e"/>
  <p:tag name="KSO_WM_TEMPLATE_CATEGORY" val="diagram"/>
  <p:tag name="KSO_WM_TEMPLATE_INDEX" val="20212843"/>
  <p:tag name="KSO_WM_UNIT_BLOCK" val="0"/>
  <p:tag name="KSO_WM_UNIT_COMPATIBLE" val="0"/>
  <p:tag name="KSO_WM_UNIT_DEC_AREA_ID" val="8cb1ccbfd41a4f08aa021a2337e676da"/>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EFAULT_FONT" val="14;20;2"/>
  <p:tag name="KSO_WM_UNIT_DIAGRAM_ISNUMVISUAL" val="0"/>
  <p:tag name="KSO_WM_UNIT_DIAGRAM_ISREFERUNIT" val="0"/>
  <p:tag name="KSO_WM_UNIT_HIGHLIGHT" val="0"/>
  <p:tag name="KSO_WM_UNIT_ID" val="diagram20212843_1*f*1"/>
  <p:tag name="KSO_WM_UNIT_INDEX" val="1"/>
  <p:tag name="KSO_WM_UNIT_LAYERLEVEL" val="1"/>
  <p:tag name="KSO_WM_UNIT_NOCLEAR" val="0"/>
  <p:tag name="KSO_WM_UNIT_PRESET_TEXT" val="单击此处添加正文，文字是您思想的提炼，为了演示发布的良好效果，请言简意赅的阐述您的观点。您的内容已经简明扼要，字字珠玑，但信息却千丝万缕、错综复杂，需要用更多的文字来表述；但请您尽可能提炼思想的精髓，否则容易造成观者的阅读压力，适得其反。正如我们都希望改变世界，希望给别人带去光明，但更多时候我们只需要播下一颗种子，自然有微风吹拂，雨露滋养。恰如其分的表达观点，往往事半功倍。当您的内容到达这个限度时，或许已经不纯粹作用于演示，极大可能运用于阅读领域；无论是传播观点、知识分享还是汇报工作，内容的详尽固然重要，但请一定注意信息框架的清晰，这样才能使内容层次分明，页面简洁易读。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单击此处添加正文，文字是您思想的提炼，为了演示发布的良好效果，请言简意赅的阐述您的观点。您的内容已经简明扼要，字字珠玑，但信息却千丝万缕、错综复杂。"/>
  <p:tag name="KSO_WM_UNIT_SHOW_EDIT_AREA_INDICATION" val="1"/>
  <p:tag name="KSO_WM_UNIT_SM_LIMIT_TYPE" val="2"/>
  <p:tag name="KSO_WM_UNIT_SUBTYPE" val="a"/>
  <p:tag name="KSO_WM_UNIT_SUPPORT_UNIT_TYPE" val="[&quot;l&quot;,&quot;m&quot;,&quot;n&quot;,&quot;o&quot;,&quot;p&quot;,&quot;q&quot;,&quot;r&quot;,&quot;δ&quot;,&quot;ε&quot;,&quot;ζ&quot;,&quot;η&quot;,&quot;d&quot;,&quot;α&quot;,&quot;β&quot;,&quot;θ&quot;]"/>
  <p:tag name="KSO_WM_UNIT_TEXT_FILL_FORE_SCHEMECOLOR_INDEX" val="13"/>
  <p:tag name="KSO_WM_UNIT_TEXT_FILL_FORE_SCHEMECOLOR_INDEX_BRIGHTNESS" val="0.25"/>
  <p:tag name="KSO_WM_UNIT_TEXT_FILL_TYPE" val="1"/>
  <p:tag name="KSO_WM_UNIT_TEXT_SUBTYPE" val="a"/>
  <p:tag name="KSO_WM_UNIT_TYPE" val="f"/>
  <p:tag name="KSO_WM_UNIT_VALUE" val="576"/>
  <p:tag name="WM_BEAUTIFY_ZORDER_FLAG_TAG" val="3"/>
</p:tagLst>
</file>

<file path=ppt/tags/tag225.xml><?xml version="1.0" encoding="utf-8"?>
<p:tagLst xmlns:p="http://schemas.openxmlformats.org/presentationml/2006/main">
  <p:tag name="KSO_WM_BEAUTIFY_FLAG" val="#wm#"/>
  <p:tag name="KSO_WM_SLIDE_BACKGROUND" val="[&quot;general&quot;]"/>
  <p:tag name="KSO_WM_SLIDE_BACKGROUND_TYPE" val="general"/>
  <p:tag name="KSO_WM_SLIDE_BK_DARK_LIGHT" val="1"/>
  <p:tag name="KSO_WM_SLIDE_ID" val="diagram20220058_1"/>
  <p:tag name="KSO_WM_SLIDE_INDEX" val="1"/>
  <p:tag name="KSO_WM_SLIDE_ITEM_CNT" val="0"/>
  <p:tag name="KSO_WM_SLIDE_LAYOUT" val="a_d"/>
  <p:tag name="KSO_WM_SLIDE_LAYOUT_CNT" val="1_1"/>
  <p:tag name="KSO_WM_SLIDE_LAYOUT_INFO" val="{&quot;backgroundInfo&quot;:[{&quot;bottom&quot;:0,&quot;bottomAbs&quot;:false,&quot;left&quot;:0,&quot;leftAbs&quot;:false,&quot;right&quot;:0,&quot;rightAbs&quot;:false,&quot;top&quot;:0,&quot;topAbs&quot;:false,&quot;type&quot;:&quot;general&quot;}],&quot;id&quot;:&quot;2023-09-25T14:59:44&quot;,&quot;maxSize&quot;:{&quot;size1&quot;:20},&quot;minSize&quot;:{&quot;size1&quot;:11.2},&quot;normalSize&quot;:{&quot;size1&quot;:11.2},&quot;subLayout&quot;:[{&quot;id&quot;:&quot;2023-09-25T14:59:44&quot;,&quot;margin&quot;:{&quot;bottom&quot;:0.025999998673796654,&quot;left&quot;:1.2699999809265137,&quot;right&quot;:1.2699999809265137,&quot;top&quot;:0.4230000376701355},&quot;type&quot;:0},{&quot;id&quot;:&quot;2023-09-25T14:59:44&quot;,&quot;margin&quot;:{&quot;bottom&quot;:0.847000002861023,&quot;left&quot;:1.2699999809265137,&quot;right&quot;:1.2699999809265137,&quot;top&quot;:1.2699999809265137},&quot;type&quot;:0}],&quot;type&quot;:0}"/>
  <p:tag name="KSO_WM_SLIDE_LAYOUTTYPE" val="topbottom"/>
  <p:tag name="KSO_WM_SLIDE_POSITION" val="36*12"/>
  <p:tag name="KSO_WM_SLIDE_RATIO" val="1.777778"/>
  <p:tag name="KSO_WM_SLIDE_SIZE" val="888*504"/>
  <p:tag name="KSO_WM_SLIDE_SUBTYPE" val="picTxt"/>
  <p:tag name="KSO_WM_SLIDE_TYPE" val="text"/>
  <p:tag name="KSO_WM_TAG_VERSION" val="1.0"/>
  <p:tag name="KSO_WM_TEMPLATE_CATEGORY" val="diagram"/>
  <p:tag name="KSO_WM_TEMPLATE_COLOR_TYPE" val="0"/>
  <p:tag name="KSO_WM_TEMPLATE_INDEX" val="20220058"/>
  <p:tag name="KSO_WM_TEMPLATE_MASTER_TYPE" val="0"/>
  <p:tag name="KSO_WM_TEMPLATE_SUBCATEGORY" val="25"/>
</p:tagLst>
</file>

<file path=ppt/tags/tag226.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Office 主题​​">
  <a:themeElements>
    <a:clrScheme name="自定义 92">
      <a:dk1>
        <a:srgbClr val="000000"/>
      </a:dk1>
      <a:lt1>
        <a:srgbClr val="FFFFFF"/>
      </a:lt1>
      <a:dk2>
        <a:srgbClr val="181818"/>
      </a:dk2>
      <a:lt2>
        <a:srgbClr val="262626"/>
      </a:lt2>
      <a:accent1>
        <a:srgbClr val="FF3000"/>
      </a:accent1>
      <a:accent2>
        <a:srgbClr val="E92331"/>
      </a:accent2>
      <a:accent3>
        <a:srgbClr val="D61B66"/>
      </a:accent3>
      <a:accent4>
        <a:srgbClr val="C1139C"/>
      </a:accent4>
      <a:accent5>
        <a:srgbClr val="B00ACC"/>
      </a:accent5>
      <a:accent6>
        <a:srgbClr val="9A00FF"/>
      </a:accent6>
      <a:hlink>
        <a:srgbClr val="658BD5"/>
      </a:hlink>
      <a:folHlink>
        <a:srgbClr val="9F67A3"/>
      </a:folHlink>
    </a:clrScheme>
    <a:fontScheme name="渐变、商务风、小清新、">
      <a:majorFont>
        <a:latin typeface="Arial"/>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26</Paragraphs>
  <Slides>13</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13</vt:i4>
      </vt:variant>
    </vt:vector>
  </HeadingPairs>
  <TitlesOfParts>
    <vt:vector baseType="lpstr" size="21">
      <vt:lpstr>Arial</vt:lpstr>
      <vt:lpstr>Calibri</vt:lpstr>
      <vt:lpstr>微软雅黑</vt:lpstr>
      <vt:lpstr>汉仪旗黑-85S</vt:lpstr>
      <vt:lpstr>Century Gothic</vt:lpstr>
      <vt:lpstr>Viner Hand ITC</vt:lpstr>
      <vt:lpstr>Segoe UI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2024-09-05T01:15:27.833</cp:lastPrinted>
  <dcterms:created xsi:type="dcterms:W3CDTF">2024-09-04T17:15:27Z</dcterms:created>
  <dcterms:modified xsi:type="dcterms:W3CDTF">2024-09-04T17:15:33Z</dcterms:modified>
</cp:coreProperties>
</file>