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80BF4-9A70-471A-9C4C-5829C5C6B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5F8F8-7A37-44E2-92D8-D569F2C1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C61F6-B742-44E3-BF28-4FB755058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CA809-2C3E-45B7-88E9-43F532C0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64EDD-A537-4F43-83CE-F830F7C53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E97A5-66D8-42F4-9483-8D621E21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D50E6E-CACA-4442-BB3B-32EA35F2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62C54-45E4-4DE2-9941-BBA3D7CC5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E37B3-EC08-4BC4-B862-D39A8DDCF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A141A-3A21-4179-A534-3758D7EB6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AC1A9-E22E-4963-940F-FC01DBAF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1045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运动损伤的预防方法建立健康的日常生活习惯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建立健康的日常生活习惯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运动损伤的处理和康复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强调预防运动损伤的重要性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应对运动损伤的挑战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运动损伤的发生往往难以预测，而且不同类型的运动损伤需要不同的预防策略。因此，有必要深入了解运动损伤的原因和机制，以制定针对性的预防措施。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运动损伤不仅影响运动员的训练和比赛，还可能对其职业生涯和身体健康造成长期影响。因此，建立有效的预防方法至关重要。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25" b="2532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运动损伤是指在运动过程中发生的各种损伤，包括肌肉、韧带、关节、骨骼等部位的急性或慢性损伤。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根据损伤的性质和部位，运动损伤可分为扭伤、拉伤、挫伤、骨折等多种类型。此外，根据损伤的严重程度，可分为轻度、中度和重度损伤。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缺乏热身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在开始运动前，没有进行适当的热身活动，如关节活动、肌肉拉伸等，导致身体未能适应运动强度。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热身不充分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热身活动的强度、时间和内容与即将进行的运动不匹配，无法有效降低运动损伤的风险。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准备活动不足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56" r="2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在运动过程中，技术动作不标准或错误，可能导致肌肉、韧带和关节等部位的损伤。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在没有专业教练的指导下进行运动，容易形成错误的动作习惯，增加受伤的风险。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技术动作错误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75" b="145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长时间、高强度的训练容易导致身体疲劳积累，增加运动损伤的风险。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训练过度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运动负荷的安排与个体的身体状况、训练水平和年龄等因素不适应，容易造成身体负担过重而受伤。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负荷不合理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运动负荷过大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身体功能和心理状态不良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身体状况不佳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如患有慢性疾病、关节炎等，或处于疲劳、生病等身体状态不良时，进行运动容易导致损伤。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心理压力过大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在运动前或运动过程中，过度的焦虑、紧张或压力过大，可能导致注意力不集中，增加受伤的风险。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遵守循序渐进原则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及时调整运动负荷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1" r="205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5" b="2696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在增加运动负荷时，应逐渐增加强度、时间和频率，避免突然增加导致身体无法适应。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根据个人的年龄、性别、身体状况和运动经验，制定个性化的运动计划，确保运动负荷适合个人需求。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在运动过程中，根据身体状况和疲劳程度，及时调整运动负荷，避免过度疲劳和损伤。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进行适当的热身活动，如慢跑、拉伸等，提高身体温度，增加肌肉弹性和关节灵活性。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提高身体温度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激活神经系统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109" b="1210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针对性准备活动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进行一些快速、爆发性的动作练习，如高抬腿、跳跃等，激活神经系统，提高身体反应速度。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针对即将进行的运动项目，进行一些特定的准备活动，如模拟动作练习、专项技术训练等。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做好准备活动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324" b="73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针对易受伤的肌肉群进行力量训练，如腿部、腰部和肩部的肌肉，提高肌肉的抗损伤能力。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强化肌肉力量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通过平衡训练、柔韧性练习等，提高关节的稳定性和灵活性，减少关节受伤的风险。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提高关节稳定性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针对日常生活中容易出现的不良姿势进行纠正训练，如圆肩、驼背等，减少因不良姿势导致的运动损伤。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纠正不良姿势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加强易伤部位的训练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https://d.book118.com/537021045065006044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2024-09-18T21:21:31.554</cp:lastPrinted>
  <dcterms:created xsi:type="dcterms:W3CDTF">2024-09-18T13:21:31Z</dcterms:created>
  <dcterms:modified xsi:type="dcterms:W3CDTF">2024-09-18T13:21:33Z</dcterms:modified>
</cp:coreProperties>
</file>