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D718F-87F8-4965-A6E2-CC664C7B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675D0-D26F-441F-AE40-9A49A7707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08DAB-6F4C-44AC-A97E-5E4EC0D5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11B7F-7336-4E71-83BE-5F8ED156E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225DC-8065-4D9C-9393-583C9712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A8E7E-BECD-4B8F-90BE-ACAEB947C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A111A-2F84-45E3-9202-B41E1E51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8A51A-B509-4EF1-8BED-D6E709DA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3E550-B8CE-4B3C-A19B-6B0C5A93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27D6C-B32E-43F0-9D5D-5998B40C5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41E1-6549-4C16-88E5-395C4F3F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1065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秋季宝宝感冒护理方法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秋季宝宝感冒的原因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秋季宝宝感冒的症状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秋季宝宝感冒的护理方法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预防秋季宝宝感冒的措施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秋季是宝宝感冒高发季节，由于气温变化大，室内外温差大，宝宝抵抗力低，容易感染病毒。本篇文章旨在提供秋季宝宝感冒的护理方法，帮助家长更好地照顾宝宝，缓解宝宝的不适感。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秋季宝宝感冒的护理方法对于宝宝的健康至关重要，正确的护理有助于减轻宝宝的症状，促进宝宝快速康复，避免病情加重。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科学的护理方法可以提高宝宝的抵抗力，预防感冒的再次发生，保障宝宝的健康成长。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正确的护理方法可以帮助宝宝快速康复，减轻家庭负担，避免不必要的医疗费用。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秋季宝宝感冒的原因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病毒感染是秋季宝宝感冒的主要原因之一，如流感病毒、呼吸道合胞病毒等。这些病毒通过飞沫传播或接触传播，容易在人群密集的场所传播。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预防病毒感染的关键是加强宝宝的免疫力，保持室内空气流通，避免接触患者，注意个人卫生等。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秋季气温变化较大，早晚温差大，容易导致宝宝感冒。宝宝的体温调节能力尚未发育完全，容易受到外界温度的影响。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家长应注意及时给宝宝增减衣物，保持室内温度适宜，避免宝宝出汗或受凉。同时，避免带宝宝到人流量大的地方，减少交叉感染的风险。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10" r="165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43" b="15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免疫力低下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宝宝的免疫力相对较弱，容易感染病毒或细菌引起感冒。长期缺乏维生素和矿物质、营养不良、缺乏锻炼等都可能影响宝宝的免疫力。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家长应保证宝宝饮食均衡，补充足够的维生素和矿物质。同时，鼓励宝宝多参加户外活动，增强体质，提高免疫力。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在护理秋季感冒宝宝时，家长应注意以下几点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注意宝宝的体温变化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免疫力低下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给宝宝多喝水，有助于排毒和降温，缓解感冒症状。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家长应注意宝宝的体温变化，如出现高热症状应及时采取降温措施。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保持室内空气流通，有助于减少病毒在室内传播的风险。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给宝宝提供清淡、易消化的食物，避免油腻、辛辣食物对消化道的刺激。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秋季宝宝感冒的症状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04" r="34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宝宝体温高于正常范围，可能出现发热症状。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采取物理降温措施，如用湿毛巾敷额头，适量增减衣物等，并密切监测体温变化。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宝宝出现咳嗽症状，可能是由于呼吸道受到感染或刺激。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保持室内空气湿度适中，给宝宝多喝水，严重时可适当使用止咳药。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https://d.book118.com/537021065056006053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2024-09-27T04:48:03.474</cp:lastPrinted>
  <dcterms:created xsi:type="dcterms:W3CDTF">2024-09-26T20:48:03Z</dcterms:created>
  <dcterms:modified xsi:type="dcterms:W3CDTF">2024-09-26T20:48:05Z</dcterms:modified>
</cp:coreProperties>
</file>