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AAE6190-27E3-4BFC-ABE7-B789F4CDB4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99AD9-B717-4EF8-BBFC-A6BAF2D0D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C6200-EF99-49C7-9419-C4251DDE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3D6DC-37B4-4757-B111-F8CBE93AC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08705-EB78-4FE6-A0B3-E0E1585D7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BD14AD-13AF-4649-A611-F668743C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CA158-F862-4CD4-A84D-F19747DC5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D21C8F-6A81-4D9E-A8DC-52CDE610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F11FB-FCD6-45C1-AE5A-BE3522C7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AAED8-09F9-4AA3-BA07-B16DAE5B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F10C6-A7A9-4227-8B83-92971AFFB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CD31-0EB4-4B1B-9570-9AA592338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2703C8-4082-472D-A7FC-AFC61496779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E71797-65DD-4C25-83D0-146CA2F09F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200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善与人交流建立和谐人际关系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善与人交流建立和谐人际关系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多样的交流方式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沟通技巧和策略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建立健康人际关系的重要性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善与人交流建立和谐人际关系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人际关系是生活中不可或缺的一部分，每个人都需要与他人建立联系和相互沟通。善于人际交流可以让人更容易融入社会，获得支持和帮助，也能够获得更多的资源和机会。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建立良好的人际关系可以让个人更快乐，更成功。良好的人际关系还可以带来更多的机会和资源，帮助个人实现自己的目标。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交流的重要性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通过有效的交流可以增进彼此之间的了解和信任。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增进了解和信任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有效的交流可以帮助人们建立更加良好的人际关系。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良好的交流可以避免冲突和误解，帮助人们更好地合作和共同成长。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避免冲突和误解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倾听让对方感受到被重视和尊重，从而建立更加良好的人际关系。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善于倾听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理解对方需求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善于倾听是有效交流的基础，只有倾听对方才能真正理解对方的需求和感受。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有效交流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有效交流是建立和谐人际关系的关键。通过倾听和尊重对方，可以增进相互的了解和信任，从而建立良好的人际关系。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建立联系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掌握沟通技巧可以帮助建立更好的人际关系。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提升社交能力可以让人更容易融入群体。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了解心理沟通可以更好地理解他人。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共同成长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在人际关系中互相支持可以促进共同成长。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良好的人际关系可以带来更多的资源共享。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团队合作需要良好的人际关系作为基础。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多样的交流方式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非言语交流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除了言语交流外，非言语交流也是建立和谐人际关系的重要方式。微笑、姿势、眼神等非言语交流更容易传递情感和意图，增进彼此之间的亲近感和信任。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书面交流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快捷方便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短信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交流互动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社交媒体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面对面交流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面对面交流是最直接的交流方式，可以更好地传递情感和信息，避免误解和冲突。同时，面对面交流也可以建立更加真实和深刻的人际关系，增进彼此的了解和信任。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社交交流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丰富社交圈子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社交聚会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展示个人魅力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交流互动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聚餐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书面交流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留下记录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面对面交流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直接传递信息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建立真实关系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扩大社交圈子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展示个人魅力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交流方式比较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增进亲近感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沟通技巧和策略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积极主动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积极主动是建立和谐人际关系的重要策略。只有主动出击才能获取更多的机会和资源。此外，积极主动还可以展现个人的诚意和热情，赢得他人的好感和信任。在人际交流中，积极主动是实现目标和建立良好关系的有效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善于表达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避免误解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体谅他人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尊重差异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技巧方法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倾听倾诉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懂得认可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委婉表达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灵活应对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社交场合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巧妙应变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灵活变通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必要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冷静处理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人际交往中，沟通技巧和策略是非常重要的。积极主动可以带来更多的机会，善于表达可以避免误解，灵活应对可以适应不同的人际关系，解决冲突可以保持关系的和谐。学会这些技巧，可以更好地与他人交流，建立良好的人际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https://d.book118.com/537022004012006055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善与人交流建立和谐人际关系</vt:lpstr>
      <vt:lpstr>目录</vt:lpstr>
      <vt:lpstr>第1章 善与人交流建立和谐人际关系</vt:lpstr>
      <vt:lpstr>介绍</vt:lpstr>
      <vt:lpstr>为什么重要</vt:lpstr>
      <vt:lpstr>交流的重要性</vt:lpstr>
      <vt:lpstr>善于倾听</vt:lpstr>
      <vt:lpstr> </vt:lpstr>
      <vt:lpstr>建立联系</vt:lpstr>
      <vt:lpstr>共同成长</vt:lpstr>
      <vt:lpstr>第2章 多样的交流方式</vt:lpstr>
      <vt:lpstr> </vt:lpstr>
      <vt:lpstr>书面交流</vt:lpstr>
      <vt:lpstr> </vt:lpstr>
      <vt:lpstr>社交交流</vt:lpstr>
      <vt:lpstr>交流方式比较</vt:lpstr>
      <vt:lpstr>第3章 沟通技巧和策略</vt:lpstr>
      <vt:lpstr> </vt:lpstr>
      <vt:lpstr>善于表达</vt:lpstr>
      <vt:lpstr>灵活应对</vt:lpstr>
      <vt:lpstr>解决冲突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2024-09-29T14:54:52.967</cp:lastPrinted>
  <dcterms:created xsi:type="dcterms:W3CDTF">2024-09-29T06:54:52Z</dcterms:created>
  <dcterms:modified xsi:type="dcterms:W3CDTF">2024-09-29T06:54:55Z</dcterms:modified>
</cp:coreProperties>
</file>