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9C603F5-6EE1-4711-AF63-A577C6C3E0D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FE37D-AD0B-48A1-AB60-5C23145B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253D0-FA3B-4F09-B864-2AF06544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6C5BE-F4EF-4880-8E2B-91E4569CF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2D8E8-67C2-4F0E-A5E5-C0442E879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0C7B81-B5CC-4C5B-8F76-49B633768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C36DB-3975-4E03-89C2-6A3139F35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E67FAF-DC13-45C2-9D4B-7F6E4F66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F1D1D-6C25-48ED-A402-FD6CFD27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30D60-A238-429E-BF05-DA3895C86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4C6CD-C3DA-4DDA-BDB7-0E062D05F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929BB-A08F-4234-81DF-85167EA68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89711E-B47E-4287-BD64-346CB7273FD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1980C90-9AF7-4EB5-A92B-ECA16F2FE7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201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建筑节能与项目节能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节能对比分析简介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单体建筑的节能设计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建设项目的节能管理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节能项目效果分析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节能建筑与可持续发展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节能对比分析简介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建筑节能概念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建筑节能是指利用先进的材料和技术，通过合理设计和施工，以减少能源消耗和减轻环境负担的方式。建筑节能对环境保护和可持续发展具有重要意义。在建筑设计中，节能是一个不可忽视的重要因素。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建筑节能技术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节能材料的选择、采用节能设备以及建筑隔热和隔音技术是实现建筑节能的关键。选择合适的材料和设备，有效地提高建筑的节能性能，是实现节能目标的重要手段。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节能对环境的影响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节能建筑可以降低能源消耗、减少二氧化碳排放，从而减少对环境的影响，保护生态环境。建筑节能是环境保护和绿色发展的重要举措之一。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节能建设项目验收标准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包括节能设计要求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建设项目验收内容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根据相关政策和法规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验收标准制定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检查、评估建筑节能性能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验收方法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节能建筑标准介绍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规范建筑节能设计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提高建筑节能性能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节能建设项目验收标准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评估建筑节能效果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监测节能实施情况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建设项目节能政策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政府节能政策概述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支持节能技术研发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促进建筑节能改造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节能项目实施流程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明确节能改造范围和目标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确定节能目标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监督实施节能技术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施工过程中的节能措施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评估各项节能措施的效果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设计方案评估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单体建筑的节能设计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建筑形态设计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形态设计在单体建筑的节能中起着至关重要的作用。合理选择建筑朝向和采光设计可以最大程度利用自然光，减少能耗。外墙保温材料的选择直接影响建筑保温效果，大面积玻璃的使用不仅美观，同时也需要考虑其对建筑节能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供暖系统设计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燃气、热泵、地源热泵等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采暖方式选择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利用地下热能进行供暖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地源热泵应用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利用太阳能进行供暖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太阳能采暖系统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采光系统设计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最大限度利用自然光源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自然采光设计原则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仿真光照情况进行设计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动态光环境模拟技术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补充自然光的设计方案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人工采光设计方案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机械通风系统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利用机械设备实现通风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可控制通风效率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智能通风控制技术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自动感知环境变化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提高通风效率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通风系统设计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自然通风系统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采用自然气流进行通风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单体建筑的节能设计涉及多个方面，包括建筑形态设计、供暖系统设计、采光系统设计和通风系统设计。通过合理设计和技术应用，可以有效降低建筑能耗，实现节能目标。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建设项目的节能管理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节能目标设定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确定建设项目节能目标是节能管理的首要任务。制定节能计划和时间表有助于明确节能措施的实施步骤，监测与评估方法能够及时发现并改进节能效果，保证节能目标的实现。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节能成本控制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评估投资的经济效益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节能投资回报分析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明确节能成本的组成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节能成本核算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探讨节能对建设项目质量的影响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节能成本与质量关系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节能设备的安装与调试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确保设备安装合理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调试设备以提高节能效果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施工现场的节能措施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采取节能措施减少能耗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优化工艺流程提高节能效率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施工过程中的节能管理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节能材料的采购与使用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选择符合节能要求的材料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合理利用材料资源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https://d.book118.com/537022016012006055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建筑节能与项目节能</vt:lpstr>
      <vt:lpstr>目录</vt:lpstr>
      <vt:lpstr>第1章 节能对比分析简介</vt:lpstr>
      <vt:lpstr>建筑节能概念</vt:lpstr>
      <vt:lpstr>建筑节能技术</vt:lpstr>
      <vt:lpstr> </vt:lpstr>
      <vt:lpstr>节能建设项目验收标准</vt:lpstr>
      <vt:lpstr>建设项目节能政策</vt:lpstr>
      <vt:lpstr>节能项目实施流程</vt:lpstr>
      <vt:lpstr>第2章 单体建筑的节能设计</vt:lpstr>
      <vt:lpstr> </vt:lpstr>
      <vt:lpstr>供暖系统设计</vt:lpstr>
      <vt:lpstr>采光系统设计</vt:lpstr>
      <vt:lpstr>通风系统设计</vt:lpstr>
      <vt:lpstr>结论</vt:lpstr>
      <vt:lpstr>第3章 建设项目的节能管理</vt:lpstr>
      <vt:lpstr> </vt:lpstr>
      <vt:lpstr>节能成本控制</vt:lpstr>
      <vt:lpstr>施工过程中的节能管理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2024-09-29T14:54:56.066</cp:lastPrinted>
  <dcterms:created xsi:type="dcterms:W3CDTF">2024-09-29T06:54:56Z</dcterms:created>
  <dcterms:modified xsi:type="dcterms:W3CDTF">2024-09-29T06:54:58Z</dcterms:modified>
</cp:coreProperties>
</file>