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6E696-2A68-4936-98C0-45DFD8AF1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FFD89-E80F-4B4E-949E-7E54E3006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0B2C0-E704-4F24-9B00-B74516B6E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F1B7B-C05D-428F-80DE-A410C12A1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0D4BB6-45E2-4FBB-B43D-C2B08782D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2C21B8-C981-4F08-8A5F-BD2202AAF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45F3EE-FD0D-419A-8A46-0B77C9F32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1F0C3-8B97-4236-AD34-036EF3B27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92D39-B058-4E36-8755-3722540F5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C2C03-BC21-4395-89ED-8495620AD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9A82E-AEC8-4EE7-8D11-DA39E065E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22025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预防踩踏安全幼儿园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踩踏事故的危害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幼儿园踩踏事故原因分析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预防踩踏事故的措施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安全教育活动开展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94" r="311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在拥挤的场合中，由于恐慌、混乱等原因导致的人们跌倒、相互挤压的现象。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踩踏事件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保障幼儿在幼儿园内的人身安全，预防意外事故的发生。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63" r="85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通过制定和实施有效的预防措施，降低幼儿园内发生踩踏事件的风险，确保幼儿的安全。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提高幼儿园安全管理水平，保障幼儿健康成长，维护家庭和社会稳定。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踩踏事故的危害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人员伤亡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踩踏事故可能导致骨折、脑震荡、内脏损伤等严重伤害，甚至可能致命。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踩踏事故可能导致人员伤亡，特别是幼儿，由于身体发育尚未完全，更容易受到伤害。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踩踏事故可能对幼儿的心理健康造成长期影响，如恐惧、焦虑、抑郁等。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目睹踩踏事故的幼儿可能产生心理阴影，影响其未来的成长和发展。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67" b="77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踩踏事故可能对家庭和社会造成巨大的经济负担，如医疗费用、赔偿费用等。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踩踏事故可能引发社会舆论的关注和质疑，对幼儿园的形象和声誉造成负面影响。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制定完善的安全管理制度，明确各级人员的安全职责，确保安全工作得到有效执行。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定期进行安全检查和隐患排查，及时发现和整改安全隐患，确保幼儿园的安全环境。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对幼儿进行安全教育，提高幼儿的安全意识和自我保护能力。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对教职工进行安全培训，提高教职工的安全意识和应急处理能力。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配备完善的安全设施，如防护栏、监控设备、消防器材等，确保幼儿园的安全防范能力。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对安全设施进行定期维护和更新，确保其有效性。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幼儿园踩踏事故原因分析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幼儿对安全的认识不足，缺乏自我保护能力，容易在拥挤、混乱的环境中发生意外。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缺乏安全意识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幼儿的情绪容易受到外界影响，一旦出现恐慌、焦虑等情况，容易发生推搡、拥挤等行为，导致踩踏事故。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幼儿自身原因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https://d.book118.com/537022025051006034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2024-09-08T04:46:32.687</cp:lastPrinted>
  <dcterms:created xsi:type="dcterms:W3CDTF">2024-09-07T20:46:32Z</dcterms:created>
  <dcterms:modified xsi:type="dcterms:W3CDTF">2024-09-07T20:46:34Z</dcterms:modified>
</cp:coreProperties>
</file>