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B09D6-B314-4F05-9ECB-B02541FD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54985-F43E-4CEE-913D-8726EEE3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B3667-2AC3-4633-B96F-43CCF457F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E3189-9A64-41A3-8ED7-6CBD1F4AE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3C6540-76B7-4005-B146-563A44F3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A73C73-7924-4C52-8F0E-24559A02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8909C7-4BE7-4ADF-B636-84F79FCEE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9B7E9-D60F-4E61-8EFB-307E4AFB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A474F-CE8B-4A5C-AEB7-2FF2E810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E3861-6837-4E39-BB3D-2172939F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8881F-EAF7-4F96-A0D4-DA4C24CFC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211611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证券营销个人工作总结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证券营销工作成果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证券营销工作亮点与经验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证券营销工作不足与反思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证券营销工作展望与建议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证券营销市场现状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个人工作目标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分析当前证券市场的形势，包括市场规模、竞争格局以及客户需求等。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明确个人在证券营销领域的工作目标，如提高市场份额、拓展客户群等。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68" r="361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总结个人在证券营销岗位上的工作时间安排，包括每日工作时长、加班情况等。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描述个人所在证券公司的地理位置、办公环境以及与客户沟通的方式（线上或线下）。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工作地点与环境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客户服务与沟通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产品销售与推广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市场调查与分析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营销活动策划与执行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工作内容与职责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定期对证券市场进行调查和分析，了解行业动态和竞争对手情况，为公司制定营销策略提供参考。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根据公司要求，向客户推荐和销售各类证券产品，如股票、基金、债券等。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负责与客户进行日常沟通，了解客户需求，提供专业的证券投资建议。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参与或负责策划和执行各类营销活动，如研讨会、培训活动等，提高公司品牌知名度和市场占有率。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证券营销工作成果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16" b="9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新客户开发数量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资产规模增长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产品销售情况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成功开发XX个高净值新客户，完成年度目标的XX%。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实现客户资产规模增长XX%，达到XX万元，超过年度目标。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成功销售基金、债券等金融产品共计XX万元，完成年度任务的XX%。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营销渠道拓展情况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通过社交媒体、财经平台等线上渠道，成功吸引XX名潜在客户。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组织并参与XX场线下投资讲座、沙龙等活动，覆盖潜在客户群体。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与XX家金融机构建立合作关系，共同开展证券营销业务。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客户服务质量提升情况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及时处理客户投诉，投诉解决率达到XX%，提高客户满意度。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提供个性化投资建议、资产配置等增值服务，提升客户黏性。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通过调查问卷显示，客户满意度达到XX%，较去年提升XX%。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证券营销工作亮点与经验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成功开发并签约了5位高净值客户，实现新增资产规模达到2000万。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营销高净值客户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32" b="73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机构合作案例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举办投资沙龙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与两家知名企业达成战略合作，推动证券业务在企业内部的普及和推广。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策划并执行了一场投资沙龙活动，吸引了100多位潜在客户参与。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运用微信、微博等社交媒体平台，发布投资观点和市场动态，提高个人品牌知名度。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制作并发布了一系列投资教育视频，提高客户对证券产品的认知度和兴趣。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视频营销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与当地高端品牌合作，开展联合营销活动，拓宽潜在客户渠道。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创新营销策略实施情况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https://d.book118.com/537022116110006026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2024-08-31T16:32:38.690</cp:lastPrinted>
  <dcterms:created xsi:type="dcterms:W3CDTF">2024-08-31T08:32:38Z</dcterms:created>
  <dcterms:modified xsi:type="dcterms:W3CDTF">2024-08-31T08:32:40Z</dcterms:modified>
</cp:coreProperties>
</file>