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4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DA166-28A4-4D44-8C70-F137A0B03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E5934-E912-40B5-AE0A-E53671F98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55272-571B-4275-BEC1-1BA5DBB94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4732B-0E79-4A7B-B6DD-DAF275689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9CE522-696A-4F69-A827-CED98366B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8ED767-3C19-4565-BB7E-7598C10DD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EC2682-65EE-4DFF-AF23-AA89C9CB3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D4CA8-8A88-41ED-9DF7-49C9E09C1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002AA-821B-4FA2-9412-95786D82B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D181E-1D23-4148-8BB0-80AE19026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704D4-89B3-42BA-97CB-12DB1FDB4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2" name="图形 6"/>
          <p:cNvSpPr/>
          <p:nvPr userDrawn="1">
            <p:custDataLst>
              <p:tags r:id="rId9"/>
            </p:custDataLst>
          </p:nvPr>
        </p:nvSpPr>
        <p:spPr>
          <a:xfrm>
            <a:off x="1654175" y="1771015"/>
            <a:ext cx="1182370" cy="17780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4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6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tags" Target="../tags/tag77.xml" /><Relationship Id="rId18" Type="http://schemas.openxmlformats.org/officeDocument/2006/relationships/tags" Target="../tags/tag78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732" r:id="rId2"/>
    <p:sldLayoutId id="2147488733" r:id="rId3"/>
    <p:sldLayoutId id="2147488734" r:id="rId4"/>
    <p:sldLayoutId id="2147488735" r:id="rId5"/>
    <p:sldLayoutId id="2147488736" r:id="rId6"/>
    <p:sldLayoutId id="2147488737" r:id="rId7"/>
    <p:sldLayoutId id="2147488738" r:id="rId8"/>
    <p:sldLayoutId id="2147488739" r:id="rId9"/>
    <p:sldLayoutId id="2147488740" r:id="rId10"/>
    <p:sldLayoutId id="214748874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311541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8571"/>
          </a:bodyPr>
          <a:lstStyle/>
          <a:p>
            <a:r>
              <a:rPr lang="zh-CN" altLang="en-US"/>
              <a:t>砍树安全环保施工方案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序号"/>
          <p:cNvSpPr txBox="1"/>
          <p:nvPr>
            <p:custDataLst>
              <p:tags r:id="rId2"/>
            </p:custDataLst>
          </p:nvPr>
        </p:nvSpPr>
        <p:spPr>
          <a:xfrm>
            <a:off x="4732870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3"/>
            </p:custDataLst>
          </p:nvPr>
        </p:nvSpPr>
        <p:spPr>
          <a:xfrm>
            <a:off x="4807482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25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4"/>
            </p:custDataLst>
          </p:nvPr>
        </p:nvSpPr>
        <p:spPr>
          <a:xfrm>
            <a:off x="835762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5"/>
            </p:custDataLst>
          </p:nvPr>
        </p:nvSpPr>
        <p:spPr>
          <a:xfrm>
            <a:off x="843224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砍树安全环保施工方案的实施步骤</a:t>
            </a:r>
            <a:endParaRPr lang="zh-CN" altLang="en-US" sz="25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6"/>
            </p:custDataLst>
          </p:nvPr>
        </p:nvSpPr>
        <p:spPr>
          <a:xfrm>
            <a:off x="594112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7"/>
            </p:custDataLst>
          </p:nvPr>
        </p:nvSpPr>
        <p:spPr>
          <a:xfrm>
            <a:off x="601573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砍树安全环保施工方案的目的和意义</a:t>
            </a:r>
            <a:endParaRPr lang="zh-CN" altLang="en-US" sz="25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714937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9"/>
            </p:custDataLst>
          </p:nvPr>
        </p:nvSpPr>
        <p:spPr>
          <a:xfrm>
            <a:off x="722398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砍树安全环保施工方案的具体内容</a:t>
            </a:r>
            <a:endParaRPr lang="zh-CN" altLang="en-US" sz="25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1077413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06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1"/>
            </p:custDataLst>
          </p:nvPr>
        </p:nvSpPr>
        <p:spPr>
          <a:xfrm>
            <a:off x="1084874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8642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砍树安全环保施工方案的效果评估和改进建议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/>
          <p:nvPr>
            <p:custDataLst>
              <p:tags r:id="rId12"/>
            </p:custDataLst>
          </p:nvPr>
        </p:nvSpPr>
        <p:spPr>
          <a:xfrm>
            <a:off x="9565882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05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3"/>
            </p:custDataLst>
          </p:nvPr>
        </p:nvSpPr>
        <p:spPr>
          <a:xfrm>
            <a:off x="9640494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砍树安全环保施工方案的保障措施</a:t>
            </a:r>
            <a:endParaRPr lang="zh-CN" altLang="en-US" sz="25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单击此处添加章节</a:t>
            </a:r>
            <a:endParaRPr lang="zh-CN" altLang="en-US"/>
          </a:p>
          <a:p>
            <a:r>
              <a:rPr lang="zh-CN" altLang="en-US"/>
              <a:t>标题内容</a:t>
            </a:r>
            <a:endParaRPr lang="zh-CN" altLang="en-US"/>
          </a:p>
        </p:txBody>
      </p:sp>
      <p:sp>
        <p:nvSpPr>
          <p:cNvPr id="10489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砍树安全环保施工方案的目的和意义</a:t>
            </a:r>
            <a:endParaRPr lang="zh-CN" altLang="en-US"/>
          </a:p>
        </p:txBody>
      </p:sp>
      <p:sp>
        <p:nvSpPr>
          <p:cNvPr id="10489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目的和目标</a:t>
            </a:r>
            <a:endParaRPr lang="zh-CN" altLang="en-US"/>
          </a:p>
        </p:txBody>
      </p:sp>
      <p:sp>
        <p:nvSpPr>
          <p:cNvPr id="104899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提高施工效率：采用安全环保的施工方案，提高砍树效率，减少施工时间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保护生态环境：减少砍树对环境的破坏，保护生物多样性和生态系统的平衡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保障人员安全：采用安全环保的施工方案，降低施工风险，保障施工人员的安全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符合法律法规：遵守相关法律法规，确保砍树施工的合法性和合规性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方案实施的重要性和必要性</a:t>
            </a:r>
            <a:endParaRPr lang="zh-CN" altLang="en-US"/>
          </a:p>
        </p:txBody>
      </p:sp>
      <p:sp>
        <p:nvSpPr>
          <p:cNvPr id="10490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保护生态环境：减少树木砍伐对环境的破坏，保护生物多样性和生态系统的平衡。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保障施工安全：制定严格的安全措施，确保施工人员的安全，避免意外事故的发生。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符合法律法规：遵守相关法律法规，确保施工方案的合法性和合规性。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提高施工效率：通过科学的施工方案，提高砍树效率，减少施工时间，降低成本。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砍树安全环保施工方案的具体内容</a:t>
            </a:r>
            <a:endParaRPr lang="zh-CN" altLang="en-US"/>
          </a:p>
        </p:txBody>
      </p:sp>
      <p:sp>
        <p:nvSpPr>
          <p:cNvPr id="10491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施工前的准备工作</a:t>
            </a:r>
            <a:endParaRPr lang="zh-CN" altLang="en-US"/>
          </a:p>
        </p:txBody>
      </p:sp>
      <p:sp>
        <p:nvSpPr>
          <p:cNvPr id="1049172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进行安全培训和环保教育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6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确定砍树人员的资质和经验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8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制定砍树方案和安全措施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90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准备砍树所需的设备和工具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92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确定砍树地点和范围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94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评估树木的健康状况和周围环境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96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0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4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施工过程中的安全环保措施</a:t>
            </a:r>
            <a:endParaRPr lang="zh-CN" altLang="en-US"/>
          </a:p>
        </p:txBody>
      </p:sp>
      <p:sp>
        <p:nvSpPr>
          <p:cNvPr id="104924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做好废弃物处理：对施工过程中产生的废弃物进行分类、回收和处理，减少环境污染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2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保护周边环境：在施工过程中注意保护周边树木、花草等，避免破坏生态环境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定期检查和维护：对施工设备、工具等进行定期检查和维护，确保施工安全和环保性能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4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穿戴安全防护设备：如安全帽、防护手套、安全鞋等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遵守操作规程：按照规定的操作步骤进行施工，避免盲目操作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6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采用环保材料：使用环保型木材、油漆等材料，减少对环境的污染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施工后的环保处理措施</a:t>
            </a:r>
            <a:endParaRPr lang="zh-CN" altLang="en-US"/>
          </a:p>
        </p:txBody>
      </p:sp>
      <p:sp>
        <p:nvSpPr>
          <p:cNvPr id="104931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回收利用：对砍伐后的树木进行回收利用，如制作家具、建材等。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清理现场：及时清理砍伐后的树枝、树叶等杂物，保持现场整洁。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土壤保护：对砍伐后的土壤进行保护，如覆盖抑尘网、种植绿化植物等。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生态修复：对砍伐后的区域进行生态修复，如种植树木、恢复植被等。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砍树安全环保施工方案的实施步骤</a:t>
            </a:r>
            <a:endParaRPr lang="zh-CN" altLang="en-US"/>
          </a:p>
        </p:txBody>
      </p:sp>
      <p:sp>
        <p:nvSpPr>
          <p:cNvPr id="10493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方案制定和审批</a:t>
            </a:r>
            <a:endParaRPr lang="zh-CN" altLang="en-US"/>
          </a:p>
        </p:txBody>
      </p:sp>
      <p:sp>
        <p:nvSpPr>
          <p:cNvPr id="104941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环保评估：对砍树方案进行环保评估，确保施工环保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制定方案：根据现场环境和树木情况，制定详细的砍树方案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安全评估：对砍树方案进行安全评估，确保施工安全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审批方案：将砍树方案提交给相关部门审批，确保方案的合法性和合规性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https://d.book118.com/537031154145006034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1_1"/>
  <p:tag name="KSO_WM_UNIT_INDEX" val="1_1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5_1"/>
  <p:tag name="KSO_WM_UNIT_INDEX" val="1_5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9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</vt:lpstr>
      <vt:lpstr>Calibri Light</vt:lpstr>
      <vt:lpstr>宋体</vt:lpstr>
      <vt:lpstr>微软雅黑</vt:lpstr>
      <vt:lpstr>Office Theme</vt:lpstr>
      <vt:lpstr>砍树安全环保施工方案</vt:lpstr>
      <vt:lpstr>目录</vt:lpstr>
      <vt:lpstr>单击此处添加章节
标题内容</vt:lpstr>
      <vt:lpstr>砍树安全环保施工方案的目的和意义</vt:lpstr>
      <vt:lpstr>目的和目标</vt:lpstr>
      <vt:lpstr>方案实施的重要性和必要性</vt:lpstr>
      <vt:lpstr>砍树安全环保施工方案的具体内容</vt:lpstr>
      <vt:lpstr>施工前的准备工作</vt:lpstr>
      <vt:lpstr>施工过程中的安全环保措施</vt:lpstr>
      <vt:lpstr>施工后的环保处理措施</vt:lpstr>
      <vt:lpstr>砍树安全环保施工方案的实施步骤</vt:lpstr>
      <vt:lpstr>方案制定和审批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2024-09-08T21:06:36.918</cp:lastPrinted>
  <dcterms:created xsi:type="dcterms:W3CDTF">2024-09-08T13:06:36Z</dcterms:created>
  <dcterms:modified xsi:type="dcterms:W3CDTF">2024-09-08T13:06:39Z</dcterms:modified>
</cp:coreProperties>
</file>