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CA6D22-F927-48D7-81F3-7BDCC7EDB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D34D87-01BD-4228-8364-AF9245E23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DC1B8-1499-4391-8498-0EBFDE9A6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7D91ED-F9CF-4000-9346-47978EDFD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CE0F58-74A3-4F8C-B576-BC6351E18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366723-93FB-4E7C-B4DC-67BB3C8AB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9A0743-DCDA-467A-90DE-DCDB123FA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219ADA-98D2-4720-98BB-E4A8E8374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05D20-0FA3-478E-8015-A2B3AB3B3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48F83-6371-45BA-9AD2-41BEEE305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AC8FA-748E-407F-AFE7-73829481D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3200410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海尔集团营业成本分析报告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海尔集团营业成本构成分析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海尔集团营业成本管理和控制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海尔集团营业成本优化建议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本报告旨在全面分析海尔集团的营业成本，探究其成本构成、变化趋势及影响因素，为管理层制定成本控制策略提供决策依据。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在全球经济竞争日益激烈的背景下，降低成本、提高效率成为企业持续发展的关键。作为国内家电行业的领军企业，海尔集团面临着国内外众多竞争对手的挑战，对其营业成本进行深入分析具有重要的现实意义。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由于海尔集团业务涉及多个领域和地区，本报告主要基于公开数据和可获取的财务报告进行成本分析，未能涵盖所有细节和具体情况。因此，分析结果可能存在一定的局限性。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本报告主要针对海尔集团2018年至2022年的营业成本进行分析，涵盖原材料采购、生产制造、市场营销、物流配送等方面的成本。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指生产过程中直接耗用的原材料、辅助材料、构配件等费用。在海尔集团，直接材料成本是其营业成本的重要组成部分，涉及多个产品线和生产环节，控制直接材料成本是降低总成本的关键。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直接材料成本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指企业直接从事产品生产人员的工资、奖金、津贴和补贴等费用。在海尔集团，随着自动化生产线的引入，虽然人工成本所占比例有所下降，但仍然是重要的成本构成部分。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直接人工成本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直接成本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制造费用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指企业为组织和管理生产而发生的各项间接费用，包括车间管理人员工资、办公费、差旅费等。在海尔集团，制造费用是间接成本的主要组成部分，对其进行合理控制和管理对降低整体成本至关重要。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管理费用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企业行政管理部门为组织和管理生产经营活动而发生的费用，如管理人员工资、工会经费、职工教育经费等。在海尔集团，管理费用也是间接成本的一部分，优化管理流程和减少不必要的管理开支是降低间接成本的有效途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间接成本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固定成本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指在一定时期内不随产量变动而变动的成本，如固定资产折旧、租赁费用等。在海尔集团，固定成本是其营业成本的重要部分，合理利用和管理固定资产，延长其使用寿命是降低固定成本的有效方法。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变动成本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随产量变动而变动的成本，如直接材料、直接人工等。在海尔集团，变动成本与产量密切相关，优化生产流程、提高生产效率是降低变动成本的常用手段。同时，通过合理的采购策略和库存管理，可以有效控制直接材料和直接人工等变动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固定成本和变动成本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海尔集团营业成本构成分析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535" b="4535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原材料成本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海尔集团在生产过程中需要采购大量的原材料，如钢铁、塑料、电子元件等。这些原材料的价格波动对海尔集团的营业成本产生直接影响。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零部件成本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海尔集团生产的产品需要大量的零部件，这些零部件的成本也是构成海尔集团营业成本的重要部分。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包装材料成本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为了保护产品、方便运输和促进销售，海尔集团需要采购包装材料，这部分成本也是营业成本的一部分。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材料成本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528" b="1952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8519" b="185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生产工人工资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海尔集团需要雇佣大量的生产工人来制造产品，支付给生产工人的工资是人工成本的重要组成部分。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研发人员工资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为了保持技术领先地位，海尔集团投入大量资源进行产品研发，支付给研发人员的工资也是人工成本的一部分。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管理人员工资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海尔集团的管理人员负责企业的日常运营和管理，他们的工资也是人工成本的一部分。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人工成本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制造费用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设备折旧费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海尔集团在生产过程中需要使用各种设备和机器，这些设备和机器的折旧费用是制造费用的重要组成部分。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能源费用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海尔集团在生产过程中需要消耗大量的能源，如电力、燃气等，这些能源的费用也是制造费用的组成部分。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维修保养费用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为了保持设备和机器的正常运转，海尔集团需要投入资源进行维修保养，这部分费用也是制造费用的组成部分。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https://d.book118.com/537032004103006035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2024-09-10T00:07:11.667</cp:lastPrinted>
  <dcterms:created xsi:type="dcterms:W3CDTF">2024-09-09T16:07:11Z</dcterms:created>
  <dcterms:modified xsi:type="dcterms:W3CDTF">2024-09-09T16:07:13Z</dcterms:modified>
</cp:coreProperties>
</file>