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AB873DF-32EC-465C-A046-332805275D3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9DDABA-559A-4098-B6C2-18B929C0E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6BE77F-BA9F-4D97-93E7-63B387673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D7363B-4919-4096-BD42-5B775B29C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D2DBEB-89EB-42A9-B86C-378D4448D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F84A44-D614-4D93-B500-19184778B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12AD0F-F4FD-4E39-AA95-76811DB7C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B99B3D-4C89-4595-8F39-93E2BB01C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B70E06-D3C7-422A-8ABC-1DDF8A00E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D13D05-E19C-4CB4-867F-B860E52BD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6382E7-7FE9-4A75-B4D3-4424BA308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96C9AB-87CA-4D97-AB43-01AC3533F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D0FEFDB-D615-425D-9090-62154B58E1D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69A0B04-8EEC-4C09-8FF5-0D10F33BE16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032006044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医疗机构感染控制和安全操作手册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064040" y="4151520"/>
            <a:ext cx="4063680" cy="1081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DADA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医疗机构感染控制和安全操作手册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感染控制标准操作程序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医疗环境清洁与消毒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感染控制与质量管理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感染控制与教育培训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医疗机构感染控制和安全操作手册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https://d.book118.com/537032006044006054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医疗机构感染控制和安全操作手册</vt:lpstr>
      <vt:lpstr>目录</vt:lpstr>
      <vt:lpstr>第1章 医疗机构感染控制和安全操作手册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2024-09-28T12:40:47.110</cp:lastPrinted>
  <dcterms:created xsi:type="dcterms:W3CDTF">2024-09-28T04:40:47Z</dcterms:created>
  <dcterms:modified xsi:type="dcterms:W3CDTF">2024-09-28T04:40:49Z</dcterms:modified>
</cp:coreProperties>
</file>