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251060-DF23-4F9C-977A-9F6FEBD182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367E01-1E68-4349-B34B-DFA76F2E3B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7147FD-A05D-424D-A31B-85F9C7DE9A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04485A-8828-4AD5-9454-BF9EF34C0A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4B5897-2323-4E3E-B0DB-3FBC1C6B08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FEF493-A57E-4228-8D90-2914685181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3DC4D3-5124-40AA-99C7-6B3DB3FACA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30D856-EB6B-43F0-BD63-369498EC33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D0931A-7C8A-4BE2-88A6-D19DC092FD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D77F80-C344-4DA8-9CB0-0AC1422868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3084FB-1E4E-431D-80D9-38DEFE4E26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703402301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Pajek在情报学合著网络可视化研究中的应用</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2024-01-26</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a:p>
            <a:r>
              <a:t>Pajek在情报学合著网络可视化中的应用</a:t>
            </a:r>
          </a:p>
          <a:p>
            <a:r>
              <a:t>情报学合著网络特征分析</a:t>
            </a:r>
          </a:p>
          <a:p>
            <a:r>
              <a:t>Pajek在情报学合著网络中的应用案例</a:t>
            </a:r>
          </a:p>
          <a:p>
            <a:r>
              <a:t>Pajek在情报学合著网络中的优势与不足</a:t>
            </a:r>
          </a:p>
          <a:p>
            <a: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情报学合著网络研究的重要性</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合著网络是情报学研究领域的重要组成部分，对于揭示学科领域内的合作现象、挖掘潜在的合作关系和预测未来发展趋势具有重要意义。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8154" r="8154"/>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可视化技术在合著网络研究中的应用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随着可视化技术的发展，越来越多的学者开始运用可视化工具对情报学合著网络进行深入研究，以便更直观地展示网络结构和特征。</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Pajek在情报学合著网络可视化研究中的优势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Pajek作为一款功能强大的社会网络分析工具，具有处理大规模网络数据、支持多种数据格式导入和提供丰富的可视化选项等优势，因此在情报学合著网络可视化研究中得到了广泛应用。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Pajek软件介绍</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Pajek软件的优势在于处理大规模网络数据的能力强、可视化效果好，不足在于操作相对复杂，需要一定的学习成本。</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Pajek软件的优势与不足</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Pajek软件主要用于分析和可视化大型网络，支持多种数据格式导入，提供网络构建、网络分析、可视化展示等功能。</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Pajek软件的基本功能</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在情报学合著网络研究中，Pajek可用于构建合著网络、分析网络结构特征、识别关键节点和社群等。</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Pajek在情报学合著网络研究中的应用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情报学合著网络是指由情报学领域的学者通过共同发表论文等形式形成的合作关系网络。</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情报学合著网络的定义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情报学合著网络具有节点多、边复杂、社群结构明显等特点，反映了情报学领域的合作现象和学术交流情况。</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情报学合著网络的特点</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对情报学合著网络进行研究有助于揭示学科领域内的合作规律、挖掘潜在的合作关系和预测未来发展趋势，为学科建设和学术交流提供有力支持。</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情报学合著网络的研究意义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情报学合著网络概述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Pajek在情报学合著网络可视化中的应用</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收集情报学领域的合著数据，包括论文、专利、报告等。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数据来源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6519" b="6519"/>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数据清洗</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数据格式转换</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8250" r="282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对数据进行清洗和整理，去除重复、无效和错误数据。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将收集到的数据转换为Pajek可识别的格式，如.net或.paj文件。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数据收集与预处理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8223" r="28223"/>
          <a:stretch>
            <a:fillRect/>
          </a:stretch>
        </p:blipFill>
        <p:spPr>
          <a:xfrm>
            <a:off x="-484350" y="1584357"/>
            <a:ext cx="4575951"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网络属性计算</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计算网络的基本属性，如节点数、边数、平均路径长度、聚类系数等。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节点定义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在合著网络中，每个作者被定义为一个节点。</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边定义</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两个作者之间的合著关系被定义为一条边，边的权重可以根据合著次数、合著时间等因素进行设定。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合著网络构建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网络布局</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利用Pajek的自动布局功能，对合著网络进行可视化展示，可以清晰地看到作者之间的合作关系和网络结构。</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边属性展示</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通过设定边的颜色、粗细等属性，展示作者之间合著关系的紧密程度和合作频率。</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可视化交互</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Pajek提供丰富的可视化交互功能，如放大、缩小、旋转、拖动等，方便用户从不同角度观察和分析合著网络。</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节点属性展示</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通过设定节点的颜色、大小、形状等属性，展示不同作者在合著网络中的地位和影响力。</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Pajek可视化功能展示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情报学合著网络特征分析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小世界性</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情报学合著网络通常展现出小世界性，即网络中的节点间存在较短的平均路径长度，同时具有较高的聚类系数。这种特性表明情报学领域的学者之间合作紧密，信息传播速度快。</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无标度性</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合著网络的度分布往往呈现幂律分布，即少数节点拥有大量的连接，而大多数节点连接较少。这表明在情报学领域，存在一些核心学者或团队，他们与其他学者的合作频繁，对领域的发展具有重要影响。</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模块性</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合著网络通常表现出明显的模块化结构，即网络可以划分为若干个相对独立的子群或模块。这些模块可能代表不同的研究主题或学术团体，反映了情报学领域的多元化和专业化。</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网络结构特征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度中心性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节点的度中心性衡量了其在网络中的直接影响力。在情报学合著网络中，一个节点的度中心性越高，意味着该学者与其他学者的合作越广泛，学术影响力越大。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介数中心性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介数中心性反映了节点在网络中的桥梁作用。具有高介数中心性的节点通常位于多个社团或研究领域之间，起到连接不同学术群体的作用。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接近中心性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接近中心性衡量了节点在网络中的可达性。一个节点的接近中心性越高，说明该学者能够更快地与其他学者建立合作关系，获取新的学术资源和信息。</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节点中心性分析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https://d.book118.com/537034023012006036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14</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14</vt:i4>
      </vt:variant>
    </vt:vector>
  </HeadingPairs>
  <TitlesOfParts>
    <vt:vector baseType="lpstr" size="17">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2024-09-10T20:09:01.392</cp:lastPrinted>
  <dcterms:created xsi:type="dcterms:W3CDTF">2024-09-10T12:09:01Z</dcterms:created>
  <dcterms:modified xsi:type="dcterms:W3CDTF">2024-09-10T12:09:03Z</dcterms:modified>
</cp:coreProperties>
</file>