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B9CCB-800E-45FA-9CB9-1D5AA1FD6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6D60F-C2A4-4B7F-885E-93E384B36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33A2D-2E4A-456C-B9C7-7A806E287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0E232-B22A-4A22-B9AF-C1C12CE45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09CA8-3FEE-45FE-85AE-DDC6B06E6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F4826-3A55-47C2-88C2-17F1ACCA7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97B139-FF0D-4F57-8AB0-42AF94AC7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2309A-F9E9-48B6-A15A-AD5344492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86547-9496-4A9A-AD23-0E6E4820D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41F02-7512-465C-A831-A3BA794A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624D9-3747-4AB7-B676-1DE8DF98C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34153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慈善机构行业人才培养与职业晋升路径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职业晋升路径设计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287" r="162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慈善机构行业现状及特点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近年来，随着社会经济的发展和公众慈善意识的提高，慈善机构数量和捐赠总额持续增长，行业规模不断扩大。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组织形式与运作方式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慈善机构主要包括基金会、社会团体、民办非企业单位等组织形式，通过募捐、投资、项目运作等方式实现公益目的。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慈善机构行业具有非营利性、公众性、透明性等特点，同时涉及领域广泛，包括教育、医疗、扶贫、环保等。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随着国家政策的支持和公众慈善意识的提高，慈善机构行业将迎来更加广阔的发展空间，特别是在教育、医疗、环保等领域的投入将持续增加。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慈善机构行业在发展过程中也面临着一些挑战，如募捐难度加大、公信力危机、人才短缺等问题，需要行业内外共同努力加以解决。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行业发展前景与挑战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19" r="1481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随着慈善机构行业的发展，对专业人才的需求不断增加，特别是具备筹款、项目管理、公关传播等能力的复合型人才。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目前，高校和社会培训机构已经开始重视慈善领域人才的培养，但与实际需求相比，人才供给仍然不足，需要进一步加强培养和引进力度。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人才供给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人才需求与供给分析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根据机构战略和业务需求，确定人才培养的重点领域和层次，如高级管理人员、中层骨干、基层员工等。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结合行业发展趋势和未来挑战，前瞻性地设定人才培养目标和定位，以适应不断变化的市场需求。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078" b="19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培养具备专业素养和综合能力的慈善行业人才，包括项目管理、筹款、传播、志愿服务等方向。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明确培养目标与定位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针对不同岗位和层级的人才，设计个性化的培养方案，包括培训课程、实践项目、导师制度等。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根据每个人的职业发展规划和兴趣爱好，提供多元化的学习和发展机会，如参加行业会议、交流访问、承担挑战性任务等。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鼓励员工自主学习和持续进修，提供学习资源和学习支持，如在线课程、学习资料库、学习社群等。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制定个性化培养方案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通过参与实际项目和工作任务，让员工在实践中学习和成长，提升解决实际问题的能力。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鼓励员工参加行业竞赛和志愿服务等活动，提升个人品牌和影响力，同时为机构赢得声誉和资源。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安排员工在机构内部或外部进行轮岗实习，拓宽视野和增加工作经验。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定期组织员工分享会和经验交流活动，促进知识共享和团队协作能力的提升。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实践锻炼与能力提升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职业晋升路径设计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https://d.book118.com/537034153201006045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2024-09-20T21:16:33.320</cp:lastPrinted>
  <dcterms:created xsi:type="dcterms:W3CDTF">2024-09-20T13:16:33Z</dcterms:created>
  <dcterms:modified xsi:type="dcterms:W3CDTF">2024-09-20T13:16:35Z</dcterms:modified>
</cp:coreProperties>
</file>