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07DA0-C2C9-4E15-AFCC-9CB47F09F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87AE2-7F0E-4FB4-8932-7A1B2FDE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14E26-A58D-49AA-86CA-FB3614A4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D365F-8E2F-4FA5-B042-A7E55A42C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D87EA-AC80-44D0-89A6-452D8E443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B64E0-AF69-45F7-8ACB-B11350B0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02FE6-7855-4949-B454-CACBEFABF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31815-EFB7-439F-B650-2F5523E2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2AA5D-7439-4A58-B304-207B43D7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AEE10-4D39-4275-BA7B-20646852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FD50E-B155-4D58-8A52-0DF768C36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35124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工程安全培训对员工工作态度与行为的影响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工程安全培训对员工工作态度的影响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工程安全培训对员工行为的影响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工程安全培训的实践与效果评估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02" r="1570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2" r="1570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工程安全培训的重要性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工程安全培训对员工工作态度的影响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增强员工责任心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培训能够帮助员工建立正确的安全意识，使他们明白自己的行为对整个工程的影响，从而更加谨慎地履行职责。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员工在接受工程安全培训后，会更深刻地认识到自己在工作中的责任，从而更加认真地对待工作，减少疏忽和失误。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提高员工工作积极性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通过工程安全培训，员工能够了解安全操作的重要性和必要性，从而更加主动地参与工作，提高工作效率。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安全的工作环境可以激发员工的工作热情和创造力，使他们更加愿意投入到工作中，实现个人和团队的共同成长。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工程安全培训不仅是知识和技能的传授，更是安全文化的传承。通过培训，员工能够更好地理解公司的安全价值观和行为准则，从而自觉遵守相关规定。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安全文化素养的提升有助于员工在日常工作中形成良好的安全习惯，降低事故发生的概率，保障工程的安全顺利进行。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培养员工安全文化素养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工程安全培训对员工行为的影响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员工在接受工程安全培训后，能够更加明确地了解操作规程和安全要求，从而在工作中更加规范地执行操作流程，减少因操作不当而引发的安全事故。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培训使员工认识到遵守操作规程的重要性，增强了对安全规定的敬畏之心，从而更加自觉地遵守各项规章制度。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规范员工操作流程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https://d.book118.com/537035124015006051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2024-09-23T23:17:52.223</cp:lastPrinted>
  <dcterms:created xsi:type="dcterms:W3CDTF">2024-09-23T15:17:52Z</dcterms:created>
  <dcterms:modified xsi:type="dcterms:W3CDTF">2024-09-23T15:17:53Z</dcterms:modified>
</cp:coreProperties>
</file>