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5388BA-7F3B-42C6-89E9-D566D564A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70753E-0481-47B4-A50C-5DBEE9D97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B3D96-6768-449E-8556-78FFA7E64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80A8D6-06B4-4A8A-BBA0-361F9D3D6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4C09BB-1596-4127-BDDE-957AADEA3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C51C31-7356-4CF9-BE7D-81DC27B99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A751001-0FF2-4E12-8BDE-DEFF1586C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9AC95-7EE3-47B7-9BA7-4E814BCEE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D8B301-0A1E-40E3-AB79-BDC572903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550D8-1AFB-49B1-AD8F-272EC35C3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D3568-35DE-46C5-BCCB-69BB2D52D6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703603202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头晕查因护理查房PPT课件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02337" y="3858344"/>
            <a:ext cx="2233724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3203717" y="3858344"/>
            <a:ext cx="201631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头晕的预防与保健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头晕病例分享与讨论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头晕是一种常见的神经系统症状，表现为头昏、头重脚轻、轻飘飘的感觉，有时还伴有恶心、呕吐、晕厥等症状。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根据病因和发病机制，头晕可分为前庭性头晕和非前庭性头晕两大类。前庭性头晕是由于内耳、前庭系统病变引起的，而非前庭性头晕则与脑部疾病、全身性疾病等多种病因有关。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456" r="254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常见于梅尼埃病、前庭神经炎、良性发作性位置性眩晕等内耳疾病，以及脑供血不足、后循环缺血等脑部疾病。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前庭性头晕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常见于贫血、低血糖、体位性低血压等全身性疾病，以及焦虑症、抑郁症等精神心理疾病。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非前庭性头晕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头晕的常见原因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837" b="148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头晕的症状包括头昏、头重脚轻、轻飘飘的感觉，以及恶心、呕吐、晕厥等症状。此外，患者还可能出现耳鸣、听力下降、眼球震颤等前庭症状。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头晕的表现为突然出现眩晕，尤其是在头部运动或体位改变时症状加重。部分患者可能出现意识丧失，但持续时间较短。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头晕的症状与表现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通过观察患者的行为、语言、表情等来判断其头晕状况。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通过询问患者头晕的症状、时间、频率等，了解其头晕情况。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通过身体检查，如血压、脉搏、体温等，以及神经系统检查，了解患者的身体状况。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通过心电图、脑电图、CT等辅助检查，进一步了解患者的头晕原因。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61" r="1886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包括头晕的性质、程度、持续时间等。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如头痛、恶心、呕吐、耳鸣等。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是否有高血压、颈椎病、脑供血不足等病史。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饮食习惯、运动情况、睡眠质量等。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头晕的症状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伴随症状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既往病史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生活方式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通过观察和询问了解患者的基本情况。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初步评估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根据初步评估结果，进行针对性的身体检查和辅助检查。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详细评估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综合各项检查结果，分析患者头晕的原因。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分析评估结果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根据评估结果，制定个性化的护理计划，包括饮食、运动、药物治疗等方面的建议。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头晕的护理措施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https://d.book118.com/537036032023006026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2024-08-31T01:25:21.475</cp:lastPrinted>
  <dcterms:created xsi:type="dcterms:W3CDTF">2024-08-30T17:25:21Z</dcterms:created>
  <dcterms:modified xsi:type="dcterms:W3CDTF">2024-08-30T17:25:23Z</dcterms:modified>
</cp:coreProperties>
</file>