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8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86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5B1BD-CC58-4AFD-B96C-296204B6A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BA0B9-3905-4968-94BD-64C8FD8C6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924FA-CC6E-4170-8706-51037B15A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B7967-9254-4180-BF2D-73BAFFC9C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21400B-7FBF-460D-B226-029D2A287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93AE28-9DE5-4404-A12A-BE8F79B25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266F17-6D48-4CC4-B3E8-CA94874D5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F34E4-92A0-4B45-803F-D423FF191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74693-0090-4399-BB5E-322F7F7BA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56C95-57CB-4738-8D6A-C6F977102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35AA2-431E-4163-AEE8-E2A532E45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886" r:id="rId2"/>
    <p:sldLayoutId id="2147494887" r:id="rId3"/>
    <p:sldLayoutId id="2147494888" r:id="rId4"/>
    <p:sldLayoutId id="2147494889" r:id="rId5"/>
    <p:sldLayoutId id="2147494890" r:id="rId6"/>
    <p:sldLayoutId id="2147494891" r:id="rId7"/>
    <p:sldLayoutId id="2147494892" r:id="rId8"/>
    <p:sldLayoutId id="2147494893" r:id="rId9"/>
    <p:sldLayoutId id="2147494894" r:id="rId10"/>
    <p:sldLayoutId id="214749489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14" Type="http://schemas.openxmlformats.org/officeDocument/2006/relationships/tags" Target="../tags/tag746.xml" /><Relationship Id="rId15" Type="http://schemas.openxmlformats.org/officeDocument/2006/relationships/tags" Target="../tags/tag747.xml" /><Relationship Id="rId16" Type="http://schemas.openxmlformats.org/officeDocument/2006/relationships/tags" Target="../tags/tag748.xml" /><Relationship Id="rId17" Type="http://schemas.openxmlformats.org/officeDocument/2006/relationships/tags" Target="../tags/tag749.xml" /><Relationship Id="rId18" Type="http://schemas.openxmlformats.org/officeDocument/2006/relationships/tags" Target="../tags/tag750.xml" /><Relationship Id="rId19" Type="http://schemas.openxmlformats.org/officeDocument/2006/relationships/tags" Target="../tags/tag751.xml" /><Relationship Id="rId2" Type="http://schemas.openxmlformats.org/officeDocument/2006/relationships/tags" Target="../tags/tag734.xml" /><Relationship Id="rId20" Type="http://schemas.openxmlformats.org/officeDocument/2006/relationships/tags" Target="../tags/tag752.xml" /><Relationship Id="rId21" Type="http://schemas.openxmlformats.org/officeDocument/2006/relationships/tags" Target="../tags/tag753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54.xml" /><Relationship Id="rId3" Type="http://schemas.openxmlformats.org/officeDocument/2006/relationships/tags" Target="../tags/tag755.xml" /><Relationship Id="rId4" Type="http://schemas.openxmlformats.org/officeDocument/2006/relationships/tags" Target="../tags/tag756.xml" /><Relationship Id="rId5" Type="http://schemas.openxmlformats.org/officeDocument/2006/relationships/tags" Target="../tags/tag757.xml" /><Relationship Id="rId6" Type="http://schemas.openxmlformats.org/officeDocument/2006/relationships/tags" Target="../tags/tag758.xml" /><Relationship Id="rId7" Type="http://schemas.openxmlformats.org/officeDocument/2006/relationships/tags" Target="../tags/tag759.xml" /><Relationship Id="rId8" Type="http://schemas.openxmlformats.org/officeDocument/2006/relationships/tags" Target="../tags/tag760.xml" /><Relationship Id="rId9" Type="http://schemas.openxmlformats.org/officeDocument/2006/relationships/tags" Target="../tags/tag7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2.xml" /><Relationship Id="rId3" Type="http://schemas.openxmlformats.org/officeDocument/2006/relationships/tags" Target="../tags/tag763.xml" /><Relationship Id="rId4" Type="http://schemas.openxmlformats.org/officeDocument/2006/relationships/tags" Target="../tags/tag7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3.xml" /><Relationship Id="rId11" Type="http://schemas.openxmlformats.org/officeDocument/2006/relationships/tags" Target="../tags/tag774.xml" /><Relationship Id="rId12" Type="http://schemas.openxmlformats.org/officeDocument/2006/relationships/tags" Target="../tags/tag775.xml" /><Relationship Id="rId13" Type="http://schemas.openxmlformats.org/officeDocument/2006/relationships/tags" Target="../tags/tag776.xml" /><Relationship Id="rId14" Type="http://schemas.openxmlformats.org/officeDocument/2006/relationships/tags" Target="../tags/tag777.xml" /><Relationship Id="rId15" Type="http://schemas.openxmlformats.org/officeDocument/2006/relationships/tags" Target="../tags/tag778.xml" /><Relationship Id="rId16" Type="http://schemas.openxmlformats.org/officeDocument/2006/relationships/tags" Target="../tags/tag779.xml" /><Relationship Id="rId17" Type="http://schemas.openxmlformats.org/officeDocument/2006/relationships/tags" Target="../tags/tag780.xml" /><Relationship Id="rId18" Type="http://schemas.openxmlformats.org/officeDocument/2006/relationships/tags" Target="../tags/tag781.xml" /><Relationship Id="rId19" Type="http://schemas.openxmlformats.org/officeDocument/2006/relationships/tags" Target="../tags/tag782.xml" /><Relationship Id="rId2" Type="http://schemas.openxmlformats.org/officeDocument/2006/relationships/tags" Target="../tags/tag765.xml" /><Relationship Id="rId20" Type="http://schemas.openxmlformats.org/officeDocument/2006/relationships/tags" Target="../tags/tag783.xml" /><Relationship Id="rId21" Type="http://schemas.openxmlformats.org/officeDocument/2006/relationships/tags" Target="../tags/tag784.xml" /><Relationship Id="rId22" Type="http://schemas.openxmlformats.org/officeDocument/2006/relationships/tags" Target="../tags/tag785.xml" /><Relationship Id="rId23" Type="http://schemas.openxmlformats.org/officeDocument/2006/relationships/tags" Target="../tags/tag786.xml" /><Relationship Id="rId24" Type="http://schemas.openxmlformats.org/officeDocument/2006/relationships/tags" Target="../tags/tag787.xml" /><Relationship Id="rId25" Type="http://schemas.openxmlformats.org/officeDocument/2006/relationships/tags" Target="../tags/tag788.xml" /><Relationship Id="rId26" Type="http://schemas.openxmlformats.org/officeDocument/2006/relationships/tags" Target="../tags/tag789.xml" /><Relationship Id="rId27" Type="http://schemas.openxmlformats.org/officeDocument/2006/relationships/tags" Target="../tags/tag790.xml" /><Relationship Id="rId28" Type="http://schemas.openxmlformats.org/officeDocument/2006/relationships/tags" Target="../tags/tag791.xml" /><Relationship Id="rId29" Type="http://schemas.openxmlformats.org/officeDocument/2006/relationships/tags" Target="../tags/tag792.xml" /><Relationship Id="rId3" Type="http://schemas.openxmlformats.org/officeDocument/2006/relationships/tags" Target="../tags/tag766.xml" /><Relationship Id="rId30" Type="http://schemas.openxmlformats.org/officeDocument/2006/relationships/tags" Target="../tags/tag793.xml" /><Relationship Id="rId4" Type="http://schemas.openxmlformats.org/officeDocument/2006/relationships/tags" Target="../tags/tag767.xml" /><Relationship Id="rId5" Type="http://schemas.openxmlformats.org/officeDocument/2006/relationships/tags" Target="../tags/tag768.xml" /><Relationship Id="rId6" Type="http://schemas.openxmlformats.org/officeDocument/2006/relationships/tags" Target="../tags/tag769.xml" /><Relationship Id="rId7" Type="http://schemas.openxmlformats.org/officeDocument/2006/relationships/tags" Target="../tags/tag770.xml" /><Relationship Id="rId8" Type="http://schemas.openxmlformats.org/officeDocument/2006/relationships/tags" Target="../tags/tag771.xml" /><Relationship Id="rId9" Type="http://schemas.openxmlformats.org/officeDocument/2006/relationships/tags" Target="../tags/tag7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2.xml" /><Relationship Id="rId11" Type="http://schemas.openxmlformats.org/officeDocument/2006/relationships/tags" Target="../tags/tag803.xml" /><Relationship Id="rId12" Type="http://schemas.openxmlformats.org/officeDocument/2006/relationships/tags" Target="../tags/tag804.xml" /><Relationship Id="rId13" Type="http://schemas.openxmlformats.org/officeDocument/2006/relationships/tags" Target="../tags/tag805.xml" /><Relationship Id="rId2" Type="http://schemas.openxmlformats.org/officeDocument/2006/relationships/tags" Target="../tags/tag794.xml" /><Relationship Id="rId3" Type="http://schemas.openxmlformats.org/officeDocument/2006/relationships/tags" Target="../tags/tag795.xml" /><Relationship Id="rId4" Type="http://schemas.openxmlformats.org/officeDocument/2006/relationships/tags" Target="../tags/tag796.xml" /><Relationship Id="rId5" Type="http://schemas.openxmlformats.org/officeDocument/2006/relationships/tags" Target="../tags/tag797.xml" /><Relationship Id="rId6" Type="http://schemas.openxmlformats.org/officeDocument/2006/relationships/tags" Target="../tags/tag798.xml" /><Relationship Id="rId7" Type="http://schemas.openxmlformats.org/officeDocument/2006/relationships/tags" Target="../tags/tag799.xml" /><Relationship Id="rId8" Type="http://schemas.openxmlformats.org/officeDocument/2006/relationships/tags" Target="../tags/tag800.xml" /><Relationship Id="rId9" Type="http://schemas.openxmlformats.org/officeDocument/2006/relationships/tags" Target="../tags/tag8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4.xml" /><Relationship Id="rId11" Type="http://schemas.openxmlformats.org/officeDocument/2006/relationships/tags" Target="../tags/tag815.xml" /><Relationship Id="rId12" Type="http://schemas.openxmlformats.org/officeDocument/2006/relationships/tags" Target="../tags/tag816.xml" /><Relationship Id="rId13" Type="http://schemas.openxmlformats.org/officeDocument/2006/relationships/tags" Target="../tags/tag817.xml" /><Relationship Id="rId2" Type="http://schemas.openxmlformats.org/officeDocument/2006/relationships/tags" Target="../tags/tag806.xml" /><Relationship Id="rId3" Type="http://schemas.openxmlformats.org/officeDocument/2006/relationships/tags" Target="../tags/tag807.xml" /><Relationship Id="rId4" Type="http://schemas.openxmlformats.org/officeDocument/2006/relationships/tags" Target="../tags/tag808.xml" /><Relationship Id="rId5" Type="http://schemas.openxmlformats.org/officeDocument/2006/relationships/tags" Target="../tags/tag809.xml" /><Relationship Id="rId6" Type="http://schemas.openxmlformats.org/officeDocument/2006/relationships/tags" Target="../tags/tag810.xml" /><Relationship Id="rId7" Type="http://schemas.openxmlformats.org/officeDocument/2006/relationships/tags" Target="../tags/tag811.xml" /><Relationship Id="rId8" Type="http://schemas.openxmlformats.org/officeDocument/2006/relationships/tags" Target="../tags/tag812.xml" /><Relationship Id="rId9" Type="http://schemas.openxmlformats.org/officeDocument/2006/relationships/tags" Target="../tags/tag8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8.xml" /><Relationship Id="rId3" Type="http://schemas.openxmlformats.org/officeDocument/2006/relationships/tags" Target="../tags/tag819.xml" /><Relationship Id="rId4" Type="http://schemas.openxmlformats.org/officeDocument/2006/relationships/tags" Target="../tags/tag8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9.xml" /><Relationship Id="rId11" Type="http://schemas.openxmlformats.org/officeDocument/2006/relationships/tags" Target="../tags/tag830.xml" /><Relationship Id="rId12" Type="http://schemas.openxmlformats.org/officeDocument/2006/relationships/tags" Target="../tags/tag831.xml" /><Relationship Id="rId13" Type="http://schemas.openxmlformats.org/officeDocument/2006/relationships/tags" Target="../tags/tag832.xml" /><Relationship Id="rId14" Type="http://schemas.openxmlformats.org/officeDocument/2006/relationships/tags" Target="../tags/tag833.xml" /><Relationship Id="rId15" Type="http://schemas.openxmlformats.org/officeDocument/2006/relationships/tags" Target="../tags/tag834.xml" /><Relationship Id="rId16" Type="http://schemas.openxmlformats.org/officeDocument/2006/relationships/tags" Target="../tags/tag835.xml" /><Relationship Id="rId2" Type="http://schemas.openxmlformats.org/officeDocument/2006/relationships/tags" Target="../tags/tag821.xml" /><Relationship Id="rId3" Type="http://schemas.openxmlformats.org/officeDocument/2006/relationships/tags" Target="../tags/tag822.xml" /><Relationship Id="rId4" Type="http://schemas.openxmlformats.org/officeDocument/2006/relationships/tags" Target="../tags/tag823.xml" /><Relationship Id="rId5" Type="http://schemas.openxmlformats.org/officeDocument/2006/relationships/tags" Target="../tags/tag824.xml" /><Relationship Id="rId6" Type="http://schemas.openxmlformats.org/officeDocument/2006/relationships/tags" Target="../tags/tag825.xml" /><Relationship Id="rId7" Type="http://schemas.openxmlformats.org/officeDocument/2006/relationships/tags" Target="../tags/tag826.xml" /><Relationship Id="rId8" Type="http://schemas.openxmlformats.org/officeDocument/2006/relationships/tags" Target="../tags/tag827.xml" /><Relationship Id="rId9" Type="http://schemas.openxmlformats.org/officeDocument/2006/relationships/tags" Target="../tags/tag8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4.xml" /><Relationship Id="rId11" Type="http://schemas.openxmlformats.org/officeDocument/2006/relationships/tags" Target="../tags/tag845.xml" /><Relationship Id="rId12" Type="http://schemas.openxmlformats.org/officeDocument/2006/relationships/tags" Target="../tags/tag846.xml" /><Relationship Id="rId13" Type="http://schemas.openxmlformats.org/officeDocument/2006/relationships/tags" Target="../tags/tag847.xml" /><Relationship Id="rId2" Type="http://schemas.openxmlformats.org/officeDocument/2006/relationships/tags" Target="../tags/tag836.xml" /><Relationship Id="rId3" Type="http://schemas.openxmlformats.org/officeDocument/2006/relationships/tags" Target="../tags/tag837.xml" /><Relationship Id="rId4" Type="http://schemas.openxmlformats.org/officeDocument/2006/relationships/tags" Target="../tags/tag838.xml" /><Relationship Id="rId5" Type="http://schemas.openxmlformats.org/officeDocument/2006/relationships/tags" Target="../tags/tag839.xml" /><Relationship Id="rId6" Type="http://schemas.openxmlformats.org/officeDocument/2006/relationships/tags" Target="../tags/tag840.xml" /><Relationship Id="rId7" Type="http://schemas.openxmlformats.org/officeDocument/2006/relationships/tags" Target="../tags/tag841.xml" /><Relationship Id="rId8" Type="http://schemas.openxmlformats.org/officeDocument/2006/relationships/tags" Target="../tags/tag842.xml" /><Relationship Id="rId9" Type="http://schemas.openxmlformats.org/officeDocument/2006/relationships/tags" Target="../tags/tag8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6.xml" /><Relationship Id="rId11" Type="http://schemas.openxmlformats.org/officeDocument/2006/relationships/tags" Target="../tags/tag857.xml" /><Relationship Id="rId12" Type="http://schemas.openxmlformats.org/officeDocument/2006/relationships/tags" Target="../tags/tag858.xml" /><Relationship Id="rId13" Type="http://schemas.openxmlformats.org/officeDocument/2006/relationships/tags" Target="../tags/tag859.xml" /><Relationship Id="rId2" Type="http://schemas.openxmlformats.org/officeDocument/2006/relationships/tags" Target="../tags/tag848.xml" /><Relationship Id="rId3" Type="http://schemas.openxmlformats.org/officeDocument/2006/relationships/tags" Target="../tags/tag849.xml" /><Relationship Id="rId4" Type="http://schemas.openxmlformats.org/officeDocument/2006/relationships/tags" Target="../tags/tag850.xml" /><Relationship Id="rId5" Type="http://schemas.openxmlformats.org/officeDocument/2006/relationships/tags" Target="../tags/tag851.xml" /><Relationship Id="rId6" Type="http://schemas.openxmlformats.org/officeDocument/2006/relationships/tags" Target="../tags/tag852.xml" /><Relationship Id="rId7" Type="http://schemas.openxmlformats.org/officeDocument/2006/relationships/tags" Target="../tags/tag853.xml" /><Relationship Id="rId8" Type="http://schemas.openxmlformats.org/officeDocument/2006/relationships/tags" Target="../tags/tag854.xml" /><Relationship Id="rId9" Type="http://schemas.openxmlformats.org/officeDocument/2006/relationships/tags" Target="../tags/tag85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0.xml" /><Relationship Id="rId3" Type="http://schemas.openxmlformats.org/officeDocument/2006/relationships/tags" Target="../tags/tag861.xml" /><Relationship Id="rId4" Type="http://schemas.openxmlformats.org/officeDocument/2006/relationships/tags" Target="../tags/tag86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3603403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服装城计划书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晨,泥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项目背景与目标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项目规划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运营管理方案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财务预算与投资回报分析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项目背景与目标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项目背景介绍</a:t>
            </a:r>
            <a:endParaRPr lang="zh-CN" altLang="en-US"/>
          </a:p>
        </p:txBody>
      </p:sp>
      <p:sp>
        <p:nvSpPr>
          <p:cNvPr id="10517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5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5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6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6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服装城项目的提出背景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7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竞争对手情况及市场机会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7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7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7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8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8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项目提出的必要性和可行性分析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7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当地市场现状及需求分析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7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项目目标与愿景</a:t>
            </a:r>
            <a:endParaRPr lang="zh-CN" altLang="en-US"/>
          </a:p>
        </p:txBody>
      </p:sp>
      <p:sp>
        <p:nvSpPr>
          <p:cNvPr id="105207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8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8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8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8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成为时尚潮流的引领者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8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打造具有影响力的服装品牌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9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创造可持续发展的商业模式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9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实现社会、经济和环境的多重效益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  <p:sp>
        <p:nvSpPr>
          <p:cNvPr id="105238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11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行业趋势分析</a:t>
            </a:r>
            <a:endParaRPr lang="zh-CN" altLang="en-US"/>
          </a:p>
        </p:txBody>
      </p:sp>
      <p:sp>
        <p:nvSpPr>
          <p:cNvPr id="105312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12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12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12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12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13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13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13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13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13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14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14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14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14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14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15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15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15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15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服装行业市场规模及增长趋势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5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未来发展趋势预测及机遇挑战分析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6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市场竞争格局及主要品牌表现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6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消费者需求变化及购买行为特点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4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目标市场定位</a:t>
            </a:r>
            <a:endParaRPr lang="zh-CN" altLang="en-US"/>
          </a:p>
        </p:txBody>
      </p:sp>
      <p:sp>
        <p:nvSpPr>
          <p:cNvPr id="105345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5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5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目标客户群体：年轻人、时尚达人、潮流爱好者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45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5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6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目标市场区域：全国各大城市及周边地区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46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6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6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目标市场容量：市场规模庞大，消费需求旺盛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46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7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7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目标市场特点：追求时尚、个性化、高品质的服装产品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5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  <p:sp>
        <p:nvSpPr>
          <p:cNvPr id="105376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76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竞争对手类型：其他服装城、线上电商平台、线下实体店等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76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7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竞争对手分析：市场规模、市场份额、产品特点、优势与劣势等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77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77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竞争策略：差异化竞争、市场定位、营销策略等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77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7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8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8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竞争风险：市场变化、政策调整、消费者需求变化等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6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项目规划</a:t>
            </a:r>
            <a:endParaRPr lang="zh-CN" altLang="en-US"/>
          </a:p>
        </p:txBody>
      </p:sp>
      <p:sp>
        <p:nvSpPr>
          <p:cNvPr id="105407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80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总体规划布局</a:t>
            </a:r>
            <a:endParaRPr lang="zh-CN" altLang="en-US"/>
          </a:p>
        </p:txBody>
      </p:sp>
      <p:sp>
        <p:nvSpPr>
          <p:cNvPr id="1054810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672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8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地理位置选择：交通便利、人流量大、商业氛围浓厚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814" name="矩形 42"/>
          <p:cNvSpPr/>
          <p:nvPr>
            <p:custDataLst>
              <p:tags r:id="rId4"/>
            </p:custDataLst>
          </p:nvPr>
        </p:nvSpPr>
        <p:spPr>
          <a:xfrm>
            <a:off x="733361" y="2896286"/>
            <a:ext cx="1635727" cy="11583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816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43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8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463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建筑规模：总面积、楼层数、商铺数量等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820" name="矩形 43"/>
          <p:cNvSpPr/>
          <p:nvPr>
            <p:custDataLst>
              <p:tags r:id="rId7"/>
            </p:custDataLst>
          </p:nvPr>
        </p:nvSpPr>
        <p:spPr>
          <a:xfrm>
            <a:off x="3004424" y="2896286"/>
            <a:ext cx="1635727" cy="11583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8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798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8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824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布局设计：各楼层功能分区、商铺排列方式、人流导向等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826" name="矩形 44"/>
          <p:cNvSpPr/>
          <p:nvPr>
            <p:custDataLst>
              <p:tags r:id="rId10"/>
            </p:custDataLst>
          </p:nvPr>
        </p:nvSpPr>
        <p:spPr>
          <a:xfrm>
            <a:off x="5275488" y="2896286"/>
            <a:ext cx="1635727" cy="11583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8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861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8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888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配套设施：停车场、电梯、空调等公共设施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832" name="矩形 45"/>
          <p:cNvSpPr/>
          <p:nvPr>
            <p:custDataLst>
              <p:tags r:id="rId13"/>
            </p:custDataLst>
          </p:nvPr>
        </p:nvSpPr>
        <p:spPr>
          <a:xfrm>
            <a:off x="7545849" y="2896286"/>
            <a:ext cx="1635727" cy="11583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834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62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836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951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未来发展：拓展方向、升级改造计划等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838" name="矩形 5"/>
          <p:cNvSpPr/>
          <p:nvPr>
            <p:custDataLst>
              <p:tags r:id="rId16"/>
            </p:custDataLst>
          </p:nvPr>
        </p:nvSpPr>
        <p:spPr>
          <a:xfrm>
            <a:off x="9816912" y="2896286"/>
            <a:ext cx="1635727" cy="11583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12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品牌入驻策略</a:t>
            </a:r>
            <a:endParaRPr lang="zh-CN" altLang="en-US"/>
          </a:p>
        </p:txBody>
      </p:sp>
      <p:sp>
        <p:nvSpPr>
          <p:cNvPr id="105512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1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目标品牌：时尚、潮流、品质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3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13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1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招商策略：定向邀请、品牌推荐、展会合作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3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1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1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优惠政策：租金减免、装修补贴、广告支持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4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1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1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运营策略：统一管理、品牌推广、活动策划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4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543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营销推广计划</a:t>
            </a:r>
            <a:endParaRPr lang="zh-CN" altLang="en-US"/>
          </a:p>
        </p:txBody>
      </p:sp>
      <p:sp>
        <p:nvSpPr>
          <p:cNvPr id="105543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43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44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目标客户群体：针对不同年龄段和消费水平的客户群体进行定位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544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44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44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推广渠道：利用线上线下多种渠道进行推广，包括社交媒体、广告、促销活动等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544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45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45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营销策略：采用多种营销策略，如限时优惠、满减活动、赠品等，以吸引客户并促进销售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545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45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45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合作伙伴：与相关品牌或机构合作，共同推广产品或服务，扩大市场份额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574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运营管理方案</a:t>
            </a:r>
            <a:endParaRPr lang="zh-CN" altLang="en-US"/>
          </a:p>
        </p:txBody>
      </p:sp>
      <p:sp>
        <p:nvSpPr>
          <p:cNvPr id="105574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Five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https://d.book118.com/537036034033006026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6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2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ive"/>
  <p:tag name="KSO_WM_UNIT_TYPE" val="e"/>
  <p:tag name="KSO_WM_UNIT_VALUE" val="10"/>
</p:tagLst>
</file>

<file path=ppt/tags/tag86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服装城计划书</vt:lpstr>
      <vt:lpstr>目录</vt:lpstr>
      <vt:lpstr>单击添加章节标题</vt:lpstr>
      <vt:lpstr>项目背景与目标</vt:lpstr>
      <vt:lpstr>项目背景介绍</vt:lpstr>
      <vt:lpstr>项目目标与愿景</vt:lpstr>
      <vt:lpstr>市场分析</vt:lpstr>
      <vt:lpstr>行业趋势分析</vt:lpstr>
      <vt:lpstr>目标市场定位</vt:lpstr>
      <vt:lpstr>竞争对手分析</vt:lpstr>
      <vt:lpstr>项目规划</vt:lpstr>
      <vt:lpstr>总体规划布局</vt:lpstr>
      <vt:lpstr>品牌入驻策略</vt:lpstr>
      <vt:lpstr>营销推广计划</vt:lpstr>
      <vt:lpstr>运营管理方案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2024-08-31T04:04:22.359</cp:lastPrinted>
  <dcterms:created xsi:type="dcterms:W3CDTF">2024-08-30T20:04:22Z</dcterms:created>
  <dcterms:modified xsi:type="dcterms:W3CDTF">2024-08-30T20:04:25Z</dcterms:modified>
</cp:coreProperties>
</file>