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TILHPV+MS-UIGothic"/>
      <p:regular r:id="rId15"/>
    </p:embeddedFont>
    <p:embeddedFont>
      <p:font typeface="CPGSEU+BFVEJL+ArialMT"/>
      <p:regular r:id="rId16"/>
    </p:embeddedFont>
    <p:embeddedFont>
      <p:font typeface="EJGMWK+SBLTPT+MicrosoftYaHei"/>
      <p:regular r:id="rId17"/>
    </p:embeddedFont>
    <p:embeddedFont>
      <p:font typeface="OPLOAA+IKRQLO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13978-EDD3-49E7-AF06-0D1C3E732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AF0A4-0B1D-4A83-B7DA-FF1C17950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7E30D-7BBC-4E8F-890A-F3E792473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D9B76-B6E7-4F0D-B2D5-EB5996CDC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10286D-6046-4C28-A2AA-F525238FD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37198C-F050-4B4C-B154-501700AE5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0A7AFE-20B0-4287-B19D-AC14A42CF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C1DD8-DDAC-4CE4-9888-B2C360E79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804B3-8BCE-467B-8370-C0AEE2F6D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D474B-56FB-4872-AD3F-596306BCE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33A60-C2D2-4250-9ACA-E09FCDE49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4005102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苄</a:t>
            </a:r>
            <a:r>
              <a:rPr sz="5150" spc="25">
                <a:solidFill>
                  <a:srgbClr val="FF960E"/>
                </a:solidFill>
                <a:latin typeface="TILHPV+MS-UIGothic"/>
                <a:cs typeface="TILHPV+MS-UIGothic"/>
              </a:rPr>
              <a:t>星青霉素注射方法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TILHPV+MS-UIGothic"/>
                <a:cs typeface="TILHPV+MS-UIGothic"/>
              </a:rPr>
              <a:t>通用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960E"/>
                </a:solidFill>
                <a:latin typeface="TILHPV+MS-UIGothic"/>
                <a:cs typeface="TILHP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CPGSEU+BFVEJL+ArialMT"/>
                <a:cs typeface="CPGSEU+BFVEJL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苄</a:t>
            </a:r>
            <a:r>
              <a:rPr sz="2400">
                <a:solidFill>
                  <a:srgbClr val="FF960E"/>
                </a:solidFill>
                <a:latin typeface="TILHPV+MS-UIGothic"/>
                <a:cs typeface="TILHPV+MS-UIGothic"/>
              </a:rPr>
              <a:t>星青霉素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FF960E"/>
                </a:solidFill>
                <a:latin typeface="TILHPV+MS-UIGothic"/>
                <a:cs typeface="TILHPV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EJGMWK+SBLTPT+MicrosoftYaHei"/>
                <a:cs typeface="EJGMWK+SBLTPT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CPGSEU+BFVEJL+ArialMT"/>
                <a:cs typeface="CPGSEU+BFVEJL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TILHPV+MS-UIGothic"/>
                <a:cs typeface="TILHPV+MS-UIGothic"/>
              </a:rPr>
              <a:t>注射方法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3148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CPGSEU+BFVEJL+ArialMT"/>
                <a:cs typeface="CPGSEU+BFVEJL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TILHPV+MS-UIGothic"/>
                <a:cs typeface="TILHPV+MS-UIGothic"/>
              </a:rPr>
              <a:t>安全注意事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TILHPV+MS-UIGothic"/>
                <a:cs typeface="TILHPV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46470" y="3863530"/>
            <a:ext cx="4790381" cy="13320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CPGSEU+BFVEJL+ArialMT"/>
                <a:cs typeface="CPGSEU+BFVEJL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苄</a:t>
            </a:r>
            <a:r>
              <a:rPr sz="2400">
                <a:solidFill>
                  <a:srgbClr val="FF960E"/>
                </a:solidFill>
                <a:latin typeface="TILHPV+MS-UIGothic"/>
                <a:cs typeface="TILHPV+MS-UIGothic"/>
              </a:rPr>
              <a:t>星青霉素注射常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FF960E"/>
                </a:solidFill>
                <a:latin typeface="TILHPV+MS-UIGothic"/>
                <a:cs typeface="TILHPV+MS-UIGothic"/>
              </a:rPr>
              <a:t>解答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CPGSEU+BFVEJL+ArialMT"/>
                <a:cs typeface="CPGSEU+BFVEJL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苄</a:t>
            </a:r>
            <a:r>
              <a:rPr sz="2400">
                <a:solidFill>
                  <a:srgbClr val="FF960E"/>
                </a:solidFill>
                <a:latin typeface="TILHPV+MS-UIGothic"/>
                <a:cs typeface="TILHPV+MS-UIGothic"/>
              </a:rPr>
              <a:t>星青霉素注射案例分享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OPLOAA+IKRQLO+MicrosoftYaHei-Bold"/>
                <a:cs typeface="OPLOAA+IKRQLO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493079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苄</a:t>
            </a:r>
            <a:r>
              <a:rPr sz="4550" spc="25">
                <a:solidFill>
                  <a:srgbClr val="351E00"/>
                </a:solidFill>
                <a:latin typeface="TILHPV+MS-UIGothic"/>
                <a:cs typeface="TILHPV+MS-UIGothic"/>
              </a:rPr>
              <a:t>星青霉素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简</a:t>
            </a:r>
            <a:r>
              <a:rPr sz="4550">
                <a:solidFill>
                  <a:srgbClr val="351E00"/>
                </a:solidFill>
                <a:latin typeface="TILHPV+MS-UIGothic"/>
                <a:cs typeface="TILHPV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FF960E"/>
                </a:solidFill>
                <a:latin typeface="TILHPV+MS-UIGothic"/>
                <a:cs typeface="TILHPV+MS-UIGothic"/>
              </a:rPr>
              <a:t>物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FF960E"/>
                </a:solidFill>
                <a:latin typeface="TILHPV+MS-UIGothic"/>
                <a:cs typeface="TILHPV+MS-UIGothic"/>
              </a:rPr>
              <a:t>成与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FF960E"/>
                </a:solidFill>
                <a:latin typeface="TILHPV+MS-UIGothic"/>
                <a:cs typeface="TILHPV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1550" spc="25">
                <a:solidFill>
                  <a:srgbClr val="FF960E"/>
                </a:solidFill>
                <a:latin typeface="TILHPV+MS-UIGothic"/>
                <a:cs typeface="TILHPV+MS-UIGothic"/>
              </a:rPr>
              <a:t>物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组</a:t>
            </a:r>
            <a:r>
              <a:rPr sz="1550">
                <a:solidFill>
                  <a:srgbClr val="FF960E"/>
                </a:solidFill>
                <a:latin typeface="TILHPV+MS-UIGothic"/>
                <a:cs typeface="TILHPV+MS-UIGothic"/>
              </a:rPr>
              <a:t>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结</a:t>
            </a:r>
            <a:r>
              <a:rPr sz="1550" spc="25">
                <a:solidFill>
                  <a:srgbClr val="FF960E"/>
                </a:solidFill>
                <a:latin typeface="TILHPV+MS-UIGothic"/>
                <a:cs typeface="TILHPV+MS-UIGothic"/>
              </a:rPr>
              <a:t>构特点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FF960E"/>
                </a:solidFill>
                <a:latin typeface="TILHPV+MS-UIGothic"/>
                <a:cs typeface="TILHPV+MS-UIGothic"/>
              </a:rPr>
              <a:t>理作用与机制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TILHPV+MS-UIGothic"/>
                <a:cs typeface="TILHPV+MS-UIGothic"/>
              </a:rPr>
              <a:t>抗菌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 谱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TILHPV+MS-UIGothic"/>
                <a:cs typeface="TILHPV+MS-UIGothic"/>
              </a:rPr>
              <a:t>作用机制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ILHPV+MS-UIGothic"/>
                <a:cs typeface="TILHPV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TILHPV+MS-UIGothic"/>
                <a:cs typeface="TILHPV+MS-UIGothic"/>
              </a:rPr>
              <a:t>抑制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TILHPV+MS-UIGothic"/>
                <a:cs typeface="TILHPV+MS-UIGothic"/>
              </a:rPr>
              <a:t>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TILHPV+MS-UIGothic"/>
                <a:cs typeface="TILHPV+MS-UIGothic"/>
              </a:rPr>
              <a:t>胞壁的合成，破坏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ILHPV+MS-UIGothic"/>
                <a:cs typeface="TILHPV+MS-UIGothic"/>
              </a:rPr>
              <a:t>菌的完整性，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TILHPV+MS-UIGothic"/>
                <a:cs typeface="TILHPV+MS-UIGothic"/>
              </a:rPr>
              <a:t>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TILHPV+MS-UIGothic"/>
                <a:cs typeface="TILHPV+MS-UIGothic"/>
              </a:rPr>
              <a:t>菌死亡。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ILHPV+MS-UIGothic"/>
                <a:cs typeface="TILHPV+MS-UIGothic"/>
              </a:rPr>
              <a:t>适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FF960E"/>
                </a:solidFill>
                <a:latin typeface="TILHPV+MS-UIGothic"/>
                <a:cs typeface="TILHPV+MS-UIGothic"/>
              </a:rPr>
              <a:t>症与用途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TILHPV+MS-UIGothic"/>
                <a:cs typeface="TILHPV+MS-UIGothic"/>
              </a:rPr>
              <a:t>适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FF960E"/>
                </a:solidFill>
                <a:latin typeface="TILHPV+MS-UIGothic"/>
                <a:cs typeface="TILHPV+MS-UIGothic"/>
              </a:rPr>
              <a:t>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TILHPV+MS-UIGothic"/>
                <a:cs typeface="TILHPV+MS-UIGothic"/>
              </a:rPr>
              <a:t>用法用量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OPLOAA+IKRQLO+MicrosoftYaHei-Bold"/>
                <a:cs typeface="OPLOAA+IKRQLO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318742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TILHPV+MS-UIGothic"/>
                <a:cs typeface="TILHPV+MS-UIGothic"/>
              </a:rPr>
              <a:t>注射方法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ILHPV+MS-UIGothic"/>
                <a:cs typeface="TILHPV+MS-UIGothic"/>
              </a:rPr>
              <a:t>注射前的准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JGMWK+SBLTPT+MicrosoftYaHei"/>
                <a:cs typeface="EJGMWK+SBLTPT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JGMWK+SBLTPT+MicrosoftYaHei"/>
                <a:cs typeface="EJGMWK+SBLTPT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JGMWK+SBLTPT+MicrosoftYaHei"/>
                <a:cs typeface="EJGMWK+SBLTPT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JGMWK+SBLTPT+MicrosoftYaHei"/>
                <a:cs typeface="EJGMWK+SBLTPT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检查药</a:t>
            </a:r>
            <a:r>
              <a:rPr sz="1550">
                <a:solidFill>
                  <a:srgbClr val="FF960E"/>
                </a:solidFill>
                <a:latin typeface="TILHPV+MS-UIGothic"/>
                <a:cs typeface="TILHPV+MS-UIGothic"/>
              </a:rPr>
              <a:t>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TILHPV+MS-UIGothic"/>
                <a:cs typeface="TILHPV+MS-UIGothic"/>
              </a:rPr>
              <a:t>核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对</a:t>
            </a:r>
            <a:r>
              <a:rPr sz="1550" spc="25">
                <a:solidFill>
                  <a:srgbClr val="FF960E"/>
                </a:solidFill>
                <a:latin typeface="TILHPV+MS-UIGothic"/>
                <a:cs typeface="TILHPV+MS-UIGothic"/>
              </a:rPr>
              <a:t>信息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TILHPV+MS-UIGothic"/>
                <a:cs typeface="TILHPV+MS-UIGothic"/>
              </a:rPr>
              <a:t>准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备</a:t>
            </a:r>
            <a:r>
              <a:rPr sz="1550" spc="25">
                <a:solidFill>
                  <a:srgbClr val="FF960E"/>
                </a:solidFill>
                <a:latin typeface="TILHPV+MS-UIGothic"/>
                <a:cs typeface="TILHPV+MS-UIGothic"/>
              </a:rPr>
              <a:t>器具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TILHPV+MS-UIGothic"/>
                <a:cs typeface="TILHPV+MS-UIGothic"/>
              </a:rPr>
              <a:t>告知病人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ILHPV+MS-UIGothic"/>
                <a:cs typeface="TILHPV+MS-UIGothic"/>
              </a:rPr>
              <a:t>注射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FF960E"/>
                </a:solidFill>
                <a:latin typeface="TILHPV+MS-UIGothic"/>
                <a:cs typeface="TILHPV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824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TILHPV+MS-UIGothic"/>
                <a:cs typeface="TILHPV+MS-UIGothic"/>
              </a:rPr>
              <a:t>消毒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05325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TILHPV+MS-UIGothic"/>
                <a:cs typeface="TILHPV+MS-UIGothic"/>
              </a:rPr>
              <a:t>注射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3101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2000">
                <a:solidFill>
                  <a:srgbClr val="FFFFFF"/>
                </a:solidFill>
                <a:latin typeface="TILHPV+MS-UIGothic"/>
                <a:cs typeface="TILHPV+MS-UIGothic"/>
              </a:rPr>
              <a:t>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1422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记录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LHPV+MS-UIGothic"/>
                <a:cs typeface="TILHPV+MS-UIGothic"/>
              </a:rPr>
              <a:t>用消毒液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TILHPV+MS-UIGothic"/>
                <a:cs typeface="TILHPV+MS-UIGothic"/>
              </a:rPr>
              <a:t>注射部位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LHPV+MS-UIGothic"/>
                <a:cs typeface="TILHPV+MS-UIGothic"/>
              </a:rPr>
              <a:t>用注射器抽取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TILHPV+MS-UIGothic"/>
                <a:cs typeface="TILHPV+MS-UIGothic"/>
              </a:rPr>
              <a:t>液，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LHPV+MS-UIGothic"/>
                <a:cs typeface="TILHPV+MS-UIGothic"/>
              </a:rPr>
              <a:t>注射后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TILHPV+MS-UIGothic"/>
                <a:cs typeface="TILHPV+MS-UIGothic"/>
              </a:rPr>
              <a:t>察病人有无不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LHPV+MS-UIGothic"/>
                <a:cs typeface="TILHPV+MS-UIGothic"/>
              </a:rPr>
              <a:t>良反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TILHPV+MS-UIGothic"/>
                <a:cs typeface="TILHPV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FFFDFD"/>
                </a:solidFill>
                <a:latin typeface="TILHPV+MS-UIGothic"/>
                <a:cs typeface="TILHPV+MS-UIGothic"/>
              </a:rPr>
              <a:t>注射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DFD"/>
                </a:solidFill>
                <a:latin typeface="TILHPV+MS-UIGothic"/>
                <a:cs typeface="TILHPV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TILHPV+MS-UIGothic"/>
                <a:cs typeface="TILHPV+MS-UIGothic"/>
              </a:rPr>
              <a:t>量等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457960" y="535405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LHPV+MS-UIGothic"/>
                <a:cs typeface="TILHPV+MS-UIGothic"/>
              </a:rPr>
              <a:t>行消毒。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330065" y="535405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LHPV+MS-UIGothic"/>
                <a:cs typeface="TILHPV+MS-UIGothic"/>
              </a:rPr>
              <a:t>行注射。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10114915" y="535405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LHPV+MS-UIGothic"/>
                <a:cs typeface="TILHPV+MS-UIGothic"/>
              </a:rPr>
              <a:t>信息。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OPLOAA+IKRQLO+MicrosoftYaHei-Bold"/>
                <a:cs typeface="OPLOAA+IKRQLO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TILHPV+MS-UIGothic"/>
                <a:cs typeface="TILHPV+MS-UIGothic"/>
              </a:rPr>
              <a:t>安全注意事</a:t>
            </a:r>
            <a:r>
              <a:rPr sz="4550">
                <a:solidFill>
                  <a:srgbClr val="351E00"/>
                </a:solidFill>
                <a:latin typeface="SimSun"/>
                <a:cs typeface="SimSun"/>
              </a:rPr>
              <a:t> 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https://d.book118.com/537040051021006054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SimSun</vt:lpstr>
      <vt:lpstr>TILHPV+MS-UIGothic</vt:lpstr>
      <vt:lpstr>CPGSEU+BFVEJL+ArialMT</vt:lpstr>
      <vt:lpstr>Times New Roman</vt:lpstr>
      <vt:lpstr>EJGMWK+SBLTPT+MicrosoftYaHei</vt:lpstr>
      <vt:lpstr>OPLOAA+IKRQLO+MicrosoftYaHei-Bold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2024-09-28T07:30:31.881</cp:lastPrinted>
  <dcterms:created xsi:type="dcterms:W3CDTF">2024-09-27T23:30:31Z</dcterms:created>
  <dcterms:modified xsi:type="dcterms:W3CDTF">2024-09-27T23:30:33Z</dcterms:modified>
</cp:coreProperties>
</file>