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A2B582-003B-46C9-912F-A2BB8AA97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840E0-AEDC-4F6E-A797-B8539DF87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AE134A-1512-45C9-95EB-A3B10858E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5886B9-EED7-475A-8BB1-E2A2A4168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BD27A9-0586-4C93-8CCD-4BF5BE1F9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05E919-E258-4315-A1E0-9603DAB1C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ED8A48-8EC7-47C7-95DC-B7F94AD63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2F0D20-C07B-4320-A603-516DFBA28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288F3-3D13-48EF-A8AB-E6C6BD7CD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B03CA-F5EF-4255-BF74-61206F5AC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FB779-6C45-4C02-B147-A35560EBC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040060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EPC总承包项目组织结构中的项目变革与管理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EPC总承包项目组织结构概述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项目变革策略与实施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项目管理在变革中的作用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变革过程中的风险识别与应对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变革效果评估及持续改进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随着市场竞争的加剧，EPC总承包项目需要更加灵活高效的组织结构来应对市场变化，提高项目执行效率。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应对市场变化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不同EPC总承包项目在规模、复杂度和风险等方面存在差异，需要相应的组织结构来满足项目需求。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适应项目需求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通过项目变革与管理，推动EPC总承包项目在技术创新、管理创新等方面的发展，提升项目整体竞争力。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506694" y="1497044"/>
            <a:ext cx="2843213" cy="8318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6" name="Freeform 6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449149" y="110761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项目变革方案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80979" y="146018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汇报项目变革的目标、原则、实施步骤和预期成果等内容。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49149" y="355674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80979" y="390930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对项目变革和管理措施的实施效果进行评估，包括成本、进度、质量等方面的指标。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63317" y="110761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项目管理措施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695147" y="146018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汇报项目管理的方法、工具、流程和绩效评估等内容。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63317" y="355674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变革与管理的关系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95147" y="390930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阐述项目变革与项目管理之间的内在联系和相互作用。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EPC总承包项目组织结构概述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传统项目组织结构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职能式组织结构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按职能划分部门，各部门负责相应专业领域的项目管理。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项目式组织结构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为特定项目设立专门的项目团队，团队成员全职投入项目。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矩阵式组织结构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结合职能式和项目式，项目团队成员同时接受职能部门和项目经理的领导。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单一责任主体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EPC总承包商对项目的设计、采购、施工全面负责，实现责任主体单一化。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设计与施工紧密结合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EPC总承包商在设计阶段就考虑施工因素，有利于优化设计方案和缩短工期。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风险转移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EPC总承包商承担大部分项目风险，业主风险相对较小。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EPC总承包模式特点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随着建筑市场的发展和业主需求的多样化，传统项目组织结构已难以适应市场需求，需要进行变革。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EPC总承包模式有利于实现设计、采购、施工等环节的紧密衔接，提高项目管理效率。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提高项目管理效率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通过变革项目组织结构，可以更加合理地配置人力、物力、财力等资源，降低项目成本。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变革的必要性及意义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项目变革策略与实施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3" r="29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获得利益相关者的支持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与项目利益相关者进行充分沟通，解释变革的必要性和计划，以获得他们的理解和支持。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识别变革需求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通过对项目环境、目标、资源等方面的分析，识别出项目变革的需求和机会。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制定变革计划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根据变革需求，制定详细的变革计划，包括变革目标、时间表、资源需求、风险应对措施等。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变革策略制定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宣布变革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通过项目会议、通知等方式，向项目团队和利益相关者宣布变革计划和实施步骤。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实施变革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按照变革计划，逐步推进各项变革措施，包括调整项目组织结构、优化工作流程、更新技术工具等。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监控与调整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对变革实施过程进行实时监控，及时发现问题并进行调整，确保变革计划的顺利执行。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变革实施步骤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强大的领导力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项目领导者需要具备强大的领导力，能够引导项目团队积极应对变革，激发团队成员的创造力和积极性。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灵活应变能力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在项目变革过程中，需要具备灵活应变的能力，根据实际情况及时调整变革计划和措施，确保项目的顺利进行。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在项目变革过程中，保持与项目团队和利益相关者的有效沟通，及时传递变革信息，消除误解和疑虑。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项目管理在变革中的作用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项目经理职责与角色定位</a:t>
              </a: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923925" y="514518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战略规划与执行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318250" y="3326131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负责组建项目团队，激发团队成员积极性，协调各方资源，确保项目的顺利进行。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3670300" y="3625158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团队领导与协调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6318250" y="191780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8927905" y="1448118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识别项目过程中的潜在风险，制定相应的应对措施，降低项目风险。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3402013" y="4962843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项目经理需参与制定项目战略，确保项目目标与公司整体战略相一致，并推动战略的执行。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https://d.book118.com/537040060016006035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2024-09-09T08:53:51.724</cp:lastPrinted>
  <dcterms:created xsi:type="dcterms:W3CDTF">2024-09-09T00:53:51Z</dcterms:created>
  <dcterms:modified xsi:type="dcterms:W3CDTF">2024-09-09T00:53:54Z</dcterms:modified>
</cp:coreProperties>
</file>