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96FE4-ECB7-455B-AD01-3604FE40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B141-C61F-4C6F-8256-5AFDB01A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81373-A36F-43D9-923E-0F761ED6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DC4C7-4CAB-4962-9E0F-75B0CEBCE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E9BB4-79E9-4F3C-AF91-DA72226A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28E74-DDA6-4794-8A37-2DE93F9B8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9DA25-682F-4AB9-8DC8-18DBB7FE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73A3F-2253-4D84-AC83-E1260711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FA369-D96C-48A0-9B1A-4BC34F6C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E6380-03E8-4827-AAEF-E5179DB1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DF97E-42D4-4757-A852-85769545F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0103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单招考试培训班的学费与退费政策解析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培训班学费概述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退费政策详解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学员权益保障措施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培训班教学质量管理与评估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家长参与和沟通机制建立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总结：合理选择培训班，明确权益保障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培训班学费概述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根据培训班类型、课程时长、教学内容等因素综合确定，一般分为基础班、提高班、冲刺班等不同级别，学费逐级递增。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包括纸质教材、电子课件、在线资源等费用，根据教材的实际定价收取。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如模拟考试费、证书费等，根据实际需求另行收取。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学费构成及标准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支付方式与时限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支持银行转账、支付宝、微信支付等多种支付方式，确保支付安全便捷。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支付时限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学员需在开课前完成学费支付，逾期将产生滞纳金或影响课程安排。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家庭经济困难学生需提供相关证明材料；优秀学生需满足一定的成绩要求；团报学员需达到一定的报名人数。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包括学费直减、赠送课程、提供奖学金等多种优惠方式，具体优惠方式根据培训班政策而定。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针对家庭经济困难学生、优秀学生、团报学员等提供不同程度的学费减免或优惠。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优惠政策与条件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退费政策详解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学员需要符合一定的条件才能申请退费，例如未参加培训、培训效果不满意等。具体条件可以在培训机构的退费政策中查看。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学员需要向培训机构提交书面退费申请，并提供相关证明材料。培训机构在收到申请后，会进行审核并处理退费事宜。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退费申请条件及流程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不同时间段的退费比例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如果学员在培训结束后提出退费申请，一般无法获得退款，因为此时培训机构已经完成了全部的培训服务。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培训结束后退费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如果学员在培训开始前提出退费申请，一般可以获得全额退款或者扣除少量手续费后的退款。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培训开始前退费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如果学员在培训过程中提出退费申请，退款比例会根据已参加的培训时长和剩余时长进行计算。一般来说，退款比例会随着培训时长的增加而逐渐降低。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培训过程中退费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不可抗力因素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如果因为不可抗力因素（如自然灾害、政策变化等）导致培训无法正常进行，培训机构一般会为学员提供全额退款或者延期培训的选择。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机构原因导致的停课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如果因为培训机构自身原因（如师资问题、场地问题等）导致培训无法正常进行，培训机构需要为学员提供相应的补偿措施，包括退款、补课等。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学员个人原因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如果因为学员个人原因（如疾病、意外等）无法继续参加培训，培训机构会根据具体情况为学员提供部分退款或者延期培训的选择。需要注意的是，这种情况下学员需要提供相关证明材料。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特殊情况下的退费处理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学员权益保障措施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合同明确双方权责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在报名时，学员需与培训机构签订培训合同，明确双方的权利和义务，包括培训内容、学费、退费政策等。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履行监督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培训机构应严格按照合同约定履行培训义务，同时接受学员和相关部门的监督，确保培训质量。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合同签订与履行监督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培训机构应设立专门的投诉电话和邮箱，方便学员在遇到问题时进行投诉。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及时响应和处理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培训机构应在收到投诉后24小时内响应，并在7个工作日内给出处理结果，确保学员的权益得到保障。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设立投诉电话和邮箱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投诉渠道及处理方式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https://d.book118.com/537040103142006031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2024-09-04T05:38:53.795</cp:lastPrinted>
  <dcterms:created xsi:type="dcterms:W3CDTF">2024-09-03T21:38:53Z</dcterms:created>
  <dcterms:modified xsi:type="dcterms:W3CDTF">2024-09-03T21:38:55Z</dcterms:modified>
</cp:coreProperties>
</file>