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E574A-44E7-4993-9B4E-5C0C117A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35286-903B-49BD-B381-1E5CB6DA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31022-8D6A-4E54-AF1E-6F0A0AD0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C7928-A08C-437A-9051-47F2606A7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B8F8C-F9A0-4AF5-B933-E2D943DED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8CD9D-74C9-4183-BAE9-AB24FE1C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F2E8B-6259-461F-9873-82DA7C68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2FDAF-2370-4A94-8F2B-A0BB47FBD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61AFD-3679-42F6-A0BF-7D25745F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4D600-9520-46FE-9923-52BE61A89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FE0DA-02F0-41B3-962A-55DBDAC5A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0124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《垃圾分类》解读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垃圾分类背景与意义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垃圾分类标准与方法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垃圾分类处理流程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垃圾分类挑战与对策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国内外经验借鉴与启示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未来发展趋势预测与建议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垃圾分类背景与意义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随着城市化进程加速，垃圾产生量不断增长，许多城市面临“垃圾围城”的困境。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垃圾围城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资源浪费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环境污染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大量可回收资源被当作垃圾丢弃，造成资源浪费。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垃圾的不当处理会对土壤、水源和空气造成严重污染。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环境保护现状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通过分类投放，可将可回收资源进行有效回收利用，减少资源浪费。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资源回收利用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垃圾分类能减轻垃圾处理设施的压力，降低处理成本。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减轻处理压力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减少垃圾对环境的污染，保护生态环境。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环境保护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垃圾分类重要性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国家政策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国家出台相关政策法规，推动垃圾分类的实施和管理。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地方政府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地方政府积极响应国家政策，制定具体实施方案和细则。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社会组织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环保组织、志愿者团体等社会组织积极参与垃圾分类的宣传和推广。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居民参与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居民是垃圾分类的主体，需要积极参与并配合相关工作的开展。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政策法规及推动力量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垃圾分类标准与方法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可回收垃圾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有害垃圾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湿垃圾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干垃圾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各类垃圾定义及特点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指具有市场价值的适宜回收和可循环再利用的废弃物，如废纸、废塑料、废玻璃、废金属等。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指日常生活产生的容易腐烂的生物质废弃物，如剩菜剩饭、瓜皮果核、花卉绿植等。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指对人体健康或自然环境造成直接或潜在危害的废弃物，如废电池、废灯管、废药品、废油漆桶等。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指除可回收垃圾、有害垃圾和湿垃圾以外的其他废弃物，如餐巾纸、卫生间用纸、塑料袋等。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根据垃圾的性质和投放要求，将不同种类的垃圾分别投放到指定的收集容器中。投放时应尽量保持垃圾清洁干燥，避免混投。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垃圾分类收集容器应统一标识，标识内容应包括垃圾种类、投放指南和分类标识图案。标识应清晰、醒目，方便市民识别。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分类投放指南与标识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标识规范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分类投放指南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在投放垃圾时，应尽量将垃圾破碎或压缩，以减少占用空间。对于不确定如何分类的垃圾，可以查询相关指南或咨询专业人士。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操作技巧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在投放有害垃圾时，应注意轻放，避免破损造成污染。同时，应避免将有害垃圾与可回收垃圾或湿垃圾混投。对于体积较大的废弃物，应按照相关规定进行预约回收或自行处理。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注意事项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实际操作技巧与注意事项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垃圾分类处理流程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收集、运输和暂存环节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分类收集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按照不同垃圾类型进行分类收集，包括可回收物、有害垃圾、湿垃圾和干垃圾等。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分类运输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使用专用车辆将不同种类的垃圾分别运输到相应的处理设施，避免混装混运。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暂存管理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在处理设施内，对不同种类的垃圾进行暂存管理，确保垃圾在处理前得到妥善保管。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可回收物利用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通过回收、加工处理等方式，将可回收物转化为再生资源，如废纸再生为纸浆、废塑料再生为塑料颗粒等。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有害垃圾处理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对有害垃圾进行安全处理，如废旧电池、废荧光灯管等，通过专业手段进行无害化处置，避免对环境和人体健康造成危害。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湿垃圾处理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采用生物处理技术，如堆肥、厌氧发酵等，将湿垃圾转化为有机肥料或生物燃气等，实现资源化利用。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资源化利用途径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https://d.book118.com/537040124006006035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2024-09-09T06:02:08.493</cp:lastPrinted>
  <dcterms:created xsi:type="dcterms:W3CDTF">2024-09-08T22:02:08Z</dcterms:created>
  <dcterms:modified xsi:type="dcterms:W3CDTF">2024-09-08T22:02:10Z</dcterms:modified>
</cp:coreProperties>
</file>