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612F6-380F-41B0-98AE-A9429E29C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38D51-294D-48AB-8865-E12585F30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74BB4-CC03-49DB-B25F-AD8D5F1B2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70D4D-F45E-402B-9CAF-DBF8A7B4C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39E21-D228-4C3C-B2DE-F6448AE95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AE172-23C7-4BB2-B179-8164E67A0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7FAAA-D5D9-4103-9990-C67C8F9F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51677-9BC3-4440-9C67-7AB6B8AD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E2007-BB12-4FFA-892E-31E5F2BB3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4C44C-AF3E-4550-A4BD-E4A1A66FC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6055C-2F78-4858-852B-A70712736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1001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过敏性休克的护理配合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过敏性休克的紧急处理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过敏性休克的预防与健康教育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过敏性休克是一种严重的全身性过敏反应，通常在接触过敏原后数分钟至数小时内发生，导致血压急剧下降、呼吸急促、意识丧失等症状。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病情进展迅速，如不及时处理，可能导致生命危险。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06" r="299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呼吸困难、喉头水肿、胸闷、胸痛、心悸、头晕、意识模糊、昏迷等。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血压下降、脉搏细速、面色苍白、口唇发绀、出冷汗等。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过敏性休克的症状与体征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过敏原如药物、食物、昆虫叮咬等，通过免疫机制引发过敏反应。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过敏原与体内的IgE抗体结合，引发一系列生物化学反应，导致组胺等活性物质的释放，引起毛细血管扩张、血管通透性增加、平滑肌痉挛等病理生理改变。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过敏性休克的原因与机制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过敏性休克的紧急处理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立即停止使用或接触可能引起过敏反应的物质，如药物、食物、花粉、动物毛发等。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迅速将患者移至安全区域，避免继续接触过敏原。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229" b="172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确保患者不再接触过敏原，防止再次发生过敏反应。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73" b="179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立即停止接触过敏原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将患者平卧，头偏向一侧，防止呕吐物或分泌物阻塞呼吸道。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保持呼吸道通畅，及时清理呼吸道内的异物或分泌物。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如有必要，给予氧气吸入，以维持正常呼吸功能。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迅速建立静脉通道，以便及时给药和补充液体。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保持静脉通道畅通，确保药物能够顺利进入体内。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注意观察输液速度和量，防止出现心衰或肺水肿等并发症。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建立静脉通道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https://d.book118.com/537041001045006040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2024-09-12T15:22:43.624</cp:lastPrinted>
  <dcterms:created xsi:type="dcterms:W3CDTF">2024-09-12T07:22:43Z</dcterms:created>
  <dcterms:modified xsi:type="dcterms:W3CDTF">2024-09-12T07:22:45Z</dcterms:modified>
</cp:coreProperties>
</file>