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573C15-400B-4394-833D-1E93E0E15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C2C41C-024B-466A-BB98-06A721739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F57220-D2A7-44A7-879B-DC9EC83FA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A5E06C-0750-4344-A055-C081AB44A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D2A011-927C-40AC-A770-C9EE3C358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67A960-AA34-4792-A5FF-EF765CF18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B74B2B-454E-41B5-8C6E-E86608FE8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D3555E-CE6B-41A1-990F-294E43F52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728DB3-2158-4D98-B142-56E57A046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1FB1E-DE0F-400A-9A3A-A4F95E906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302EC-A9AF-4F45-9803-9EF982A22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04112105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社区支部联支部活动方案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活动主题及内容设计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活动时间与地点安排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参与人员及组织分工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活动宣传与推广策略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活动预算与经费筹措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活动执行与现场管理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活动效果评估与总结反馈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当前社区支部组织健全，党员数量稳定，但活动参与度有待提高。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社区支部组织建设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社区服务需求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党员作用发挥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9" r="4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社区居民对社区服务的需求日益多样化，包括文化、教育、健康等方面。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党员在社区服务中的先锋模范作用需要进一步彰显。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社区支部现状分析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通过联支部活动，促进不同支部之间的交流与合作，提升组织凝聚力和战斗力。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750" r="21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加强组织建设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结合各支部优势资源，开展丰富多彩的社区服务活动，满足居民需求。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深化社区服务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鼓励党员积极参与联支部活动，发挥先锋模范作用，为社区建设贡献力量。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推动党员作用发挥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联支部活动意义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促进社区支部之间的交流与合作，提升党员参与度和组织凝聚力，深化社区服务。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形成可行的联支部活动机制，提高社区服务质量和水平，增强居民对社区的认同感和归属感。同时，激发党员的积极性和创造力，为社区发展注入新的活力。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本次活动目标与期望成果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活动主题及内容设计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https://d.book118.com/537041121054006051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2024-09-24T09:12:57.310</cp:lastPrinted>
  <dcterms:created xsi:type="dcterms:W3CDTF">2024-09-24T01:12:57Z</dcterms:created>
  <dcterms:modified xsi:type="dcterms:W3CDTF">2024-09-24T01:12:59Z</dcterms:modified>
</cp:coreProperties>
</file>