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25EBC-BDE4-49FA-A5C5-1ED8E4301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69CC1-ADF1-4D36-8BDF-EA6948A1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1D628-27CF-43AF-9603-5712F952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173D5-E888-465B-BDC6-D9EA2949A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0541D-2766-437E-958B-7F396FF21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1D03B4-1CF5-456F-A5FA-D4CCEBDE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23086D-20A6-4E69-8A50-1FDC385B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B6E11-FCCF-49B0-B9F6-313E9002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F778E-68CB-446B-A71F-FCC3389E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D89FC-E588-4D3F-8D7B-36656B48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CD794-6BA1-41CD-B2A4-BFA76D0C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112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工程塑料基本构成及其性能知识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工程塑料的特性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工程塑料的种类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聚合物类型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聚烯烃类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包括聚乙烯、聚丙烯等，具有良好的耐化学腐蚀性、绝缘性和加工性能。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聚酯类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包括聚对苯二甲酸乙二醇酯（PET）和聚对苯二甲酸丁二醇酯（PBT），具有较高的机械强度、耐热性和耐化学腐蚀性。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聚酰胺类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包括尼龙6和尼龙66等，具有较高的机械强度、耐磨性和耐高温性能。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聚碳酸酯类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包括聚碳酸酯和双酚A型聚碳酸酯等，具有优良的耐热性、耐冲击性和透明性。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热塑性塑料与热固性塑料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热塑性塑料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在加热时可以塑形，冷却时保持形状不变，具有较好的加工性能和可重复使用性。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热固性塑料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在加热时发生化学反应，固化后不再熔融，具有较高的机械强度和耐化学腐蚀性。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应用广泛，产量大，价格相对较低，如聚酰胺、聚碳酸酯等。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通用工程塑料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具有特殊性能，如高温、高强度、高耐磨、高绝缘等性能，如聚酰亚胺、聚醚醚酮等。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特种工程塑料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通用工程塑料与特种工程塑料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工程塑料的特性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https://d.book118.com/537041122021006032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2024-09-04T18:08:37.865</cp:lastPrinted>
  <dcterms:created xsi:type="dcterms:W3CDTF">2024-09-04T10:08:37Z</dcterms:created>
  <dcterms:modified xsi:type="dcterms:W3CDTF">2024-09-04T10:08:39Z</dcterms:modified>
</cp:coreProperties>
</file>