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EE2E4-0283-4B43-800D-149A6DD25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97281-AF11-4650-8BF9-9FFF8AFB2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8621C-2877-47EC-9379-38898B3A7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68BA6F-3E0B-42EB-A790-D7DA7B314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145CF-3655-4930-828D-FE341BFC5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EC90E7-3D1F-430A-8F73-E5833905A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62137C-0393-418C-A480-F5A03D853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7F5724-5A80-499D-940F-AC4A30DF6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F7F0E-DE04-48B1-A69E-C9BBA6161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D3C12-14BC-4FA4-9DBA-354E78370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76DF8-B1DB-4931-A69F-E4F8C37F2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4212003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教师转正工作总结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工作方法与经验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自我提升与成长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33" b="26133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促进学校与教师之间的沟通和交流，加强教师队伍建设。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总结教师转正期间的工作表现和成果，为今后的职业发展提供参考。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068049" y="2057190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个人基本情况介绍。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049668" y="2057190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教育教学工作总结。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36174" y="2057190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科研工作总结。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170011" y="446995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社会服务工作总结。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61695" y="446995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未来发展规划与目标。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50" b="2285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成功设计并实施了多门专业课程，包括教学大纲、教学计划、教材和教学方法等方面的完整设计。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通过学生评教、同行评议和督导评价等多维度评估，教学效果优秀，得到了学生和同事的认可。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教学改革与创新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积极探索教学改革，运用现代教育技术和手段，如在线教学、混合式教学等，提高了学生的学习兴趣和效果。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科研项目与经费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成功申报并主持了多项科研项目，包括国家级、省部级和校级项目，累计获得科研经费数十万元。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学术论文发表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在核心期刊和学术会议上发表学术论文多篇，其中部分论文被SCI、EI等国际知名检索机构收录。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科研团队建设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积极参与科研团队建设，与团队成员紧密合作，共同提升科研能力和水平。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作为班主任，成功管理了多个班级，关注学生的全面发展，班级整体氛围和谐、积极向上。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担任教研室主任期间，有效组织教研室活动，推动教师之间的交流与合作，提升教研室整体工作水平。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教研室管理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积极参与学校的公共事务管理工作，如招生、考试、评估等，为学校的发展做出了积极贡献。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学校公共事务参与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工作方法与经验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运用讲授、讨论、案例分析等多种教学方法，激发学生的学习兴趣和主动性，提高教学效果。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多样化教学方法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个性化教学策略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互动式学习环境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针对不同学生的特点和需求，制定个性化的教学计划和方案，关注学生的进步和成长。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营造积极互动的课堂氛围，鼓励学生提问、讨论和合作，促进师生之间的交流和沟通。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关注学科前沿和热点问题，结合自身研究方向和兴趣，选择合适的科研选题，并积极申请科研项目。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科研选题与立项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掌握各种研究方法和工具，进行数据收集、整理和分析，确保研究的科学性和准确性。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积极参加学术会议和研讨会，发表学术论文和著作，提升学术影响力和知名度。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学术成果产出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科研方法与经验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74" b="11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管理方法与技巧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制定班级规章制度和计划，加强班级纪律和文化建设，营造良好的学习氛围。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关注学生的思想动态和学习状况，提供个性化的指导和帮助，促进学生的全面发展。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合理安排工作和学习时间，提高工作效率和效果，保持良好的工作状态和心态。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https://d.book118.com/537042120030006036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2024-09-11T01:23:04.664</cp:lastPrinted>
  <dcterms:created xsi:type="dcterms:W3CDTF">2024-09-10T17:23:04Z</dcterms:created>
  <dcterms:modified xsi:type="dcterms:W3CDTF">2024-09-10T17:23:06Z</dcterms:modified>
</cp:coreProperties>
</file>