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B5731-03DB-4735-B1D9-D2A15B48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1EBF0-C670-4E58-A3F0-A606DAF6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E40D9-B2C2-4DDB-9BC5-164A38F75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75B78-1706-4B29-8E07-046B0D27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C536D1-7678-4BA7-A373-CB05BD2F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991A3-D632-416D-9AB4-3540AE188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E6DFA-A42B-4465-B161-BD13F3C87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6E87E-656D-4231-998E-2051F9A6A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3C320-5B2E-48D9-ADF4-7EA72FA1F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1CEB1-9AC6-4C5B-A7AC-749E98608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0BB48-FFEB-44D5-A173-D58E9C2D4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314306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实施供应链优化的策划方案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供应链优化目标与策略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关键优化措施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当前供应链中涉及多个环节和层级，导致信息传递不畅、反应迟钝。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供应链层级过多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供应商分散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物流网络复杂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供应商数量众多且地域分布广泛，难以进行有效管理和协同。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物流运输涉及多个节点和运输方式，缺乏统一规划和优化。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现有供应链结构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由于需求预测不准确和供应链协同不足，导致库存积压和成本上升。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物流运输过程中存在重复运输、空驶率高、运输时间长等问题。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运输效率低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采购过程中缺乏有效的谈判和合同管理，导致采购成本居高不下。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运作效率与成本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供应商出现质量问题、交货延迟等风险，影响整个供应链的稳定性。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库存积压导致资金占用、过期报废等风险。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市场需求波动、竞争加剧等风险，对供应链带来不确定性。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客户对产品的个性化需求不断增加，要求供应链具备快速响应能力。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交货期缩短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客户对交货期的要求越来越短，需要供应链提高运作效率。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客户对售后服务、物流配送等方面的要求不断提高，需要供应链提供更加优质的服务。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供应链优化目标与策略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通过简化和标准化流程，减少不必要的环节和浪费，提高运作效率。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应用自动化、人工智能、大数据等先进技术，提高供应链管理的智能化水平，提升运作效率。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加强协同合作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促进供应链各环节之间的协同合作，实现信息共享和资源优化配置，提高整体运作效率。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提高运作效率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通过精准的需求预测和库存规划，降低库存成本和滞销风险。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在采购、物流等环节引入竞争机制，降低采购成本和运输费用。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引入竞争机制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应用精益管理思想和方法，减少浪费和不必要的支出，降低整体成本。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实施精益管理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降低整体成本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多元化供应商选择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建立多元化的供应商体系，降低对单一供应商的依赖风险。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提升应急响应能力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制定应急响应计划，提升在突发事件下的快速响应和恢复能力。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建立完善的风险管理机制，识别、评估和应对供应链中的各种风险。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增强供应链韧性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优化客户服务流程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简化客户服务流程，提高客户服务质量和效率。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实施定制化服务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根据客户需求提供个性化的产品和服务，满足客户的特殊需求，提升客户满意度。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加强客户沟通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建立有效的客户沟通机制，及时了解客户需求和反馈，提升客户满意度。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关键优化措施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建立全面的供应商评估体系，包括质量、价格、交货期和服务等方面，确保选择到最合适的供应商。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与优秀供应商建立长期合作关系，通过共享信息和资源，降低成本和风险。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简化采购流程，提高采购效率，同时确保采购活动的合规性和透明度。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通过精确的需求预测和库存计划，降低库存水平，减少资金占用和浪费。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库存水平优化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加快库存周转速度，提高资金使用效率，降低库存风险。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根据产品特性和市场需求，合理规划库存结构，避免库存积压和过时。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库存结构优化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542" r="28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利用先进的路线规划算法，优化配送路线，减少运输时间和成本。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配送中心选址与布局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通过科学的选址和布局规划，降低运输成本和配送时间，提高客户满意度。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根据货物特性和运输需求，选择合适的运输方式，如公路、铁路、航空或水路运输。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物流配送网络优化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https://d.book118.com/537043143063006054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2024-09-28T18:51:48.226</cp:lastPrinted>
  <dcterms:created xsi:type="dcterms:W3CDTF">2024-09-28T10:51:48Z</dcterms:created>
  <dcterms:modified xsi:type="dcterms:W3CDTF">2024-09-28T10:51:50Z</dcterms:modified>
</cp:coreProperties>
</file>