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12D29-EB65-413F-B4BC-AE92B3841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D1D53-9683-420F-BDB6-3DE42487D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FE547-373B-4573-9968-17F549A93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85CAB-3C3E-4E89-9032-AA6A16D03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091B6-79F4-470E-BB0C-4BFF0B29E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FFA42F-1770-4B05-B822-AFB50759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14AE1-66DC-4CD9-ACF3-3CBCF6B9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DE8B0-614C-4392-8904-3D62F653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BDCAF-62B9-4565-B5A3-0A542A22B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EBF96-5257-46B4-8013-E5648415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2F22A-E627-4185-86D6-6497B156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315205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SYB创业渔具计划书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投资计划与回报分析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这是我们的主要目标市场，他们热爱钓鱼，愿意为高质量的渔具和相关产品付费。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钓鱼爱好者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渔具店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旅游景点和度假村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000" b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我们将通过提供有竞争力的价格和优质的产品，吸引渔具店的注意，成为他们的供应商。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这些地方经常需要为游客提供钓鱼活动，因此他们也是我们的潜在客户。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根据最新的市场研究报告，全球渔具市场规模预计在未来五年内将以年复合增长率增长。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中国作为全球最大的渔具市场，其规模在不断扩大，预计未来几年内将保持稳定增长。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083" b="21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消费者对渔具的需求多样化，包括钓竿、钓线、鱼饵、鱼钩、浮漂等。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随着消费者对钓鱼体验的追求，他们更倾向于购买高品质、耐用且具有良好性能的渔具。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环保意识的提高也促使消费者选择环保材料制成的渔具。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该品牌近年来异军突起，通过与知名钓鱼博主的合作和社交媒体的营销策略，吸引了大量年轻消费者。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该品牌在高端市场占有较大份额，以其高品质和创新的钓竿技术而闻名。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该品牌在中低端市场表现良好，以其价格实惠和广泛的渔具产品线吸引消费者。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渔具配件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钓鱼服装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185" r="171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提供各种长度和调性的钓鱼竿，满足不同钓鱼需求。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研发和生产各种类型的鱼饵，包括昆虫、蠕虫、硬饵和软饵等。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提供渔轮、鱼线、浮漂、钓钩等各类配件，确保钓手装备齐全。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设计生产防风、防水、舒适的钓鱼服装，适合各种钓鱼环境。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结合市场需求和钓手反馈，不断优化产品设计。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性价比高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提供高性价比的产品，让消费者物超所值。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选用优质材料，确保产品耐用性和可靠性。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采用环保材料和工艺，降低对环境的影响。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为消费者提供专业钓鱼咨询服务，帮助选择合适的渔具。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根据消费者需求，提供个性化定制服务，打造专属钓具。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开设钓鱼技巧培训课程，提高消费者的钓鱼技能。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设立会员制度，为会员提供优惠折扣、新品试用等专属福利。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明确渔具品牌的目标市场和消费者群体，以便更好地满足客户需求。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塑造独特的品牌形象，包括品牌名称、标志、视觉识别系统等，以增加品牌知名度和认可度。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通过多种渠道进行品牌传播，如广告、公关、口碑营销等，以提高品牌知名度和美誉度。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利用互联网平台，如社交媒体、搜索引擎、电商平台等，进行广告投放和内容营销，吸引潜在客户。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401" b="1140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通过展会、渔具店、户外广告等方式，将产品展示给潜在客户，提高产品曝光率。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与相关产业品牌合作，进行联合推广和营销活动，扩大市场份额。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推广渠道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https://d.book118.com/537043152056006052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2024-09-25T19:47:14.598</cp:lastPrinted>
  <dcterms:created xsi:type="dcterms:W3CDTF">2024-09-25T11:47:14Z</dcterms:created>
  <dcterms:modified xsi:type="dcterms:W3CDTF">2024-09-25T11:47:16Z</dcterms:modified>
</cp:coreProperties>
</file>