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5F4CE-4BEE-47AB-93AC-0203E2962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48066-1D12-4100-A15C-FE8B34F68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2957B-8340-426C-B042-FD30B3D9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9D5A5-C2C2-47FB-B996-A7BA7C1C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58807-44F8-4FFB-B5FB-2CBD2AE8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8BF69-0BEF-4B57-80C8-940EFA47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F650B-F9AE-49BB-AAEC-04BDB140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2E642-38DB-4120-B046-2C9426DC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DC60F-BF62-44AE-89C7-0BAB6799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D6F20-0ABB-4860-8984-39825B6F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38F24-B67F-4495-8AF4-C63E00BD0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1569" y="556259"/>
            <a:ext cx="9928860" cy="1671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358140" y="580644"/>
            <a:ext cx="464820" cy="463550"/>
          </a:xfrm>
          <a:custGeom>
            <a:rect l="l" t="t" r="r" b="b"/>
            <a:pathLst>
              <a:path w="464819" h="463550">
                <a:moveTo>
                  <a:pt x="0" y="463295"/>
                </a:moveTo>
                <a:lnTo>
                  <a:pt x="0" y="0"/>
                </a:lnTo>
                <a:lnTo>
                  <a:pt x="464819" y="0"/>
                </a:lnTo>
                <a:lnTo>
                  <a:pt x="0" y="463295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9677841" y="4058514"/>
            <a:ext cx="2122510" cy="2595373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358140" y="580644"/>
            <a:ext cx="464820" cy="463550"/>
          </a:xfrm>
          <a:custGeom>
            <a:rect l="l" t="t" r="r" b="b"/>
            <a:pathLst>
              <a:path w="464819" h="463550">
                <a:moveTo>
                  <a:pt x="0" y="463295"/>
                </a:moveTo>
                <a:lnTo>
                  <a:pt x="0" y="0"/>
                </a:lnTo>
                <a:lnTo>
                  <a:pt x="464819" y="0"/>
                </a:lnTo>
                <a:lnTo>
                  <a:pt x="0" y="463295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99135" y="523875"/>
            <a:ext cx="10793729" cy="1998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69315" y="1639442"/>
            <a:ext cx="10453369" cy="2584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2/28/2024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40140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647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32701" y="2442616"/>
            <a:ext cx="11494312" cy="8367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185213" y="3686175"/>
            <a:ext cx="3086100" cy="0"/>
          </a:xfrm>
          <a:custGeom>
            <a:rect l="l" t="t" r="r" b="b"/>
            <a:pathLst>
              <a:path w="3086100">
                <a:moveTo>
                  <a:pt x="0" y="0"/>
                </a:moveTo>
                <a:lnTo>
                  <a:pt x="3085973" y="0"/>
                </a:lnTo>
              </a:path>
            </a:pathLst>
          </a:custGeom>
          <a:ln w="19050">
            <a:solidFill>
              <a:srgbClr val="CC8E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139440" cy="2009139"/>
          </a:xfrm>
          <a:custGeom>
            <a:rect l="l" t="t" r="r" b="b"/>
            <a:pathLst>
              <a:path w="3139440" h="2009139">
                <a:moveTo>
                  <a:pt x="3139440" y="2008632"/>
                </a:moveTo>
                <a:lnTo>
                  <a:pt x="501395" y="2008632"/>
                </a:lnTo>
                <a:lnTo>
                  <a:pt x="0" y="0"/>
                </a:lnTo>
                <a:lnTo>
                  <a:pt x="2638044" y="0"/>
                </a:lnTo>
                <a:lnTo>
                  <a:pt x="3139440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849367"/>
            <a:ext cx="12192000" cy="2009139"/>
          </a:xfrm>
          <a:custGeom>
            <a:rect l="l" t="t" r="r" b="b"/>
            <a:pathLst>
              <a:path w="12192000" h="2009139">
                <a:moveTo>
                  <a:pt x="0" y="0"/>
                </a:moveTo>
                <a:lnTo>
                  <a:pt x="12192000" y="0"/>
                </a:lnTo>
                <a:lnTo>
                  <a:pt x="12192000" y="2008632"/>
                </a:lnTo>
                <a:lnTo>
                  <a:pt x="0" y="2008632"/>
                </a:lnTo>
                <a:lnTo>
                  <a:pt x="0" y="0"/>
                </a:lnTo>
                <a:close/>
              </a:path>
            </a:pathLst>
          </a:custGeom>
          <a:solidFill>
            <a:srgbClr val="CC8E5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970264" y="4849367"/>
            <a:ext cx="3062605" cy="2009139"/>
          </a:xfrm>
          <a:custGeom>
            <a:rect l="l" t="t" r="r" b="b"/>
            <a:pathLst>
              <a:path w="3062604" h="2009139">
                <a:moveTo>
                  <a:pt x="3062478" y="2008632"/>
                </a:moveTo>
                <a:lnTo>
                  <a:pt x="502157" y="2008632"/>
                </a:lnTo>
                <a:lnTo>
                  <a:pt x="0" y="0"/>
                </a:lnTo>
                <a:lnTo>
                  <a:pt x="2560319" y="0"/>
                </a:lnTo>
                <a:lnTo>
                  <a:pt x="3062478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268978" y="425178"/>
            <a:ext cx="2508673" cy="283201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982931" y="2430005"/>
            <a:ext cx="506603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 spc="-30">
                <a:solidFill>
                  <a:srgbClr val="404040"/>
                </a:solidFill>
                <a:latin typeface="黑体"/>
                <a:cs typeface="黑体"/>
              </a:rPr>
              <a:t>①</a:t>
            </a:r>
            <a:r>
              <a:rPr sz="7200" b="1" spc="-120">
                <a:solidFill>
                  <a:srgbClr val="404040"/>
                </a:solidFill>
                <a:latin typeface="黑体"/>
                <a:cs typeface="黑体"/>
              </a:rPr>
              <a:t> </a:t>
            </a:r>
            <a:r>
              <a:rPr sz="7200" b="1">
                <a:solidFill>
                  <a:srgbClr val="404040"/>
                </a:solidFill>
                <a:latin typeface="黑体"/>
                <a:cs typeface="黑体"/>
              </a:rPr>
              <a:t>子女教</a:t>
            </a:r>
            <a:r>
              <a:rPr sz="7200" b="1" spc="-30">
                <a:solidFill>
                  <a:srgbClr val="404040"/>
                </a:solidFill>
                <a:latin typeface="黑体"/>
                <a:cs typeface="黑体"/>
              </a:rPr>
              <a:t>育</a:t>
            </a:r>
            <a:endParaRPr sz="7200">
              <a:latin typeface="黑体"/>
              <a:cs typeface="黑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53475" y="3575684"/>
            <a:ext cx="2386965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241300"/>
              </a:tabLst>
            </a:pPr>
            <a:r>
              <a:rPr sz="2800">
                <a:latin typeface="黑体"/>
                <a:cs typeface="黑体"/>
              </a:rPr>
              <a:t>专项附加扣</a:t>
            </a:r>
            <a:r>
              <a:rPr sz="2800" spc="-5">
                <a:latin typeface="黑体"/>
                <a:cs typeface="黑体"/>
              </a:rPr>
              <a:t>除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311140" y="2919412"/>
            <a:ext cx="1537335" cy="1535430"/>
          </a:xfrm>
          <a:custGeom>
            <a:rect l="l" t="t" r="r" b="b"/>
            <a:pathLst>
              <a:path w="1537334" h="1535429">
                <a:moveTo>
                  <a:pt x="768985" y="1535112"/>
                </a:moveTo>
                <a:lnTo>
                  <a:pt x="720393" y="1533602"/>
                </a:lnTo>
                <a:lnTo>
                  <a:pt x="672605" y="1529131"/>
                </a:lnTo>
                <a:lnTo>
                  <a:pt x="625709" y="1521790"/>
                </a:lnTo>
                <a:lnTo>
                  <a:pt x="579795" y="1511668"/>
                </a:lnTo>
                <a:lnTo>
                  <a:pt x="534954" y="1498856"/>
                </a:lnTo>
                <a:lnTo>
                  <a:pt x="491275" y="1483441"/>
                </a:lnTo>
                <a:lnTo>
                  <a:pt x="448848" y="1465516"/>
                </a:lnTo>
                <a:lnTo>
                  <a:pt x="407762" y="1445168"/>
                </a:lnTo>
                <a:lnTo>
                  <a:pt x="368108" y="1422489"/>
                </a:lnTo>
                <a:lnTo>
                  <a:pt x="329975" y="1397567"/>
                </a:lnTo>
                <a:lnTo>
                  <a:pt x="293453" y="1370493"/>
                </a:lnTo>
                <a:lnTo>
                  <a:pt x="258631" y="1341357"/>
                </a:lnTo>
                <a:lnTo>
                  <a:pt x="225601" y="1310247"/>
                </a:lnTo>
                <a:lnTo>
                  <a:pt x="194450" y="1277255"/>
                </a:lnTo>
                <a:lnTo>
                  <a:pt x="165270" y="1242469"/>
                </a:lnTo>
                <a:lnTo>
                  <a:pt x="138150" y="1205980"/>
                </a:lnTo>
                <a:lnTo>
                  <a:pt x="113180" y="1167877"/>
                </a:lnTo>
                <a:lnTo>
                  <a:pt x="90449" y="1128250"/>
                </a:lnTo>
                <a:lnTo>
                  <a:pt x="70047" y="1087188"/>
                </a:lnTo>
                <a:lnTo>
                  <a:pt x="52065" y="1044783"/>
                </a:lnTo>
                <a:lnTo>
                  <a:pt x="36591" y="1001122"/>
                </a:lnTo>
                <a:lnTo>
                  <a:pt x="23716" y="956297"/>
                </a:lnTo>
                <a:lnTo>
                  <a:pt x="13530" y="910397"/>
                </a:lnTo>
                <a:lnTo>
                  <a:pt x="6122" y="863511"/>
                </a:lnTo>
                <a:lnTo>
                  <a:pt x="1582" y="815730"/>
                </a:lnTo>
                <a:lnTo>
                  <a:pt x="0" y="767143"/>
                </a:lnTo>
                <a:lnTo>
                  <a:pt x="1582" y="718648"/>
                </a:lnTo>
                <a:lnTo>
                  <a:pt x="6122" y="670951"/>
                </a:lnTo>
                <a:lnTo>
                  <a:pt x="13530" y="624143"/>
                </a:lnTo>
                <a:lnTo>
                  <a:pt x="23716" y="578314"/>
                </a:lnTo>
                <a:lnTo>
                  <a:pt x="36591" y="533554"/>
                </a:lnTo>
                <a:lnTo>
                  <a:pt x="52065" y="489953"/>
                </a:lnTo>
                <a:lnTo>
                  <a:pt x="70047" y="447601"/>
                </a:lnTo>
                <a:lnTo>
                  <a:pt x="90449" y="406588"/>
                </a:lnTo>
                <a:lnTo>
                  <a:pt x="113180" y="367004"/>
                </a:lnTo>
                <a:lnTo>
                  <a:pt x="138150" y="328939"/>
                </a:lnTo>
                <a:lnTo>
                  <a:pt x="165270" y="292484"/>
                </a:lnTo>
                <a:lnTo>
                  <a:pt x="194450" y="257728"/>
                </a:lnTo>
                <a:lnTo>
                  <a:pt x="225601" y="224761"/>
                </a:lnTo>
                <a:lnTo>
                  <a:pt x="258631" y="193674"/>
                </a:lnTo>
                <a:lnTo>
                  <a:pt x="293453" y="164556"/>
                </a:lnTo>
                <a:lnTo>
                  <a:pt x="329975" y="137497"/>
                </a:lnTo>
                <a:lnTo>
                  <a:pt x="368108" y="112588"/>
                </a:lnTo>
                <a:lnTo>
                  <a:pt x="407762" y="89919"/>
                </a:lnTo>
                <a:lnTo>
                  <a:pt x="448848" y="69580"/>
                </a:lnTo>
                <a:lnTo>
                  <a:pt x="491275" y="51660"/>
                </a:lnTo>
                <a:lnTo>
                  <a:pt x="534954" y="36250"/>
                </a:lnTo>
                <a:lnTo>
                  <a:pt x="579795" y="23440"/>
                </a:lnTo>
                <a:lnTo>
                  <a:pt x="625709" y="13320"/>
                </a:lnTo>
                <a:lnTo>
                  <a:pt x="672605" y="5980"/>
                </a:lnTo>
                <a:lnTo>
                  <a:pt x="720393" y="1510"/>
                </a:lnTo>
                <a:lnTo>
                  <a:pt x="768985" y="0"/>
                </a:lnTo>
                <a:lnTo>
                  <a:pt x="817576" y="1510"/>
                </a:lnTo>
                <a:lnTo>
                  <a:pt x="865364" y="5980"/>
                </a:lnTo>
                <a:lnTo>
                  <a:pt x="912259" y="13321"/>
                </a:lnTo>
                <a:lnTo>
                  <a:pt x="958171" y="23442"/>
                </a:lnTo>
                <a:lnTo>
                  <a:pt x="1003010" y="36253"/>
                </a:lnTo>
                <a:lnTo>
                  <a:pt x="1046686" y="51665"/>
                </a:lnTo>
                <a:lnTo>
                  <a:pt x="1089109" y="69588"/>
                </a:lnTo>
                <a:lnTo>
                  <a:pt x="1130188" y="89931"/>
                </a:lnTo>
                <a:lnTo>
                  <a:pt x="1169835" y="112606"/>
                </a:lnTo>
                <a:lnTo>
                  <a:pt x="1207958" y="137521"/>
                </a:lnTo>
                <a:lnTo>
                  <a:pt x="1244468" y="164587"/>
                </a:lnTo>
                <a:lnTo>
                  <a:pt x="1279275" y="193715"/>
                </a:lnTo>
                <a:lnTo>
                  <a:pt x="1312289" y="224813"/>
                </a:lnTo>
                <a:lnTo>
                  <a:pt x="1343419" y="257793"/>
                </a:lnTo>
                <a:lnTo>
                  <a:pt x="1372577" y="292564"/>
                </a:lnTo>
                <a:lnTo>
                  <a:pt x="1399671" y="329037"/>
                </a:lnTo>
                <a:lnTo>
                  <a:pt x="1424612" y="367121"/>
                </a:lnTo>
                <a:lnTo>
                  <a:pt x="1447310" y="406727"/>
                </a:lnTo>
                <a:lnTo>
                  <a:pt x="1467674" y="447764"/>
                </a:lnTo>
                <a:lnTo>
                  <a:pt x="1485615" y="490144"/>
                </a:lnTo>
                <a:lnTo>
                  <a:pt x="1501043" y="533775"/>
                </a:lnTo>
                <a:lnTo>
                  <a:pt x="1513868" y="578568"/>
                </a:lnTo>
                <a:lnTo>
                  <a:pt x="1524000" y="624433"/>
                </a:lnTo>
                <a:lnTo>
                  <a:pt x="1531348" y="671281"/>
                </a:lnTo>
                <a:lnTo>
                  <a:pt x="1535823" y="719020"/>
                </a:lnTo>
                <a:lnTo>
                  <a:pt x="1537335" y="767562"/>
                </a:lnTo>
                <a:lnTo>
                  <a:pt x="1535823" y="816103"/>
                </a:lnTo>
                <a:lnTo>
                  <a:pt x="1531348" y="863841"/>
                </a:lnTo>
                <a:lnTo>
                  <a:pt x="1524000" y="910687"/>
                </a:lnTo>
                <a:lnTo>
                  <a:pt x="1513868" y="956551"/>
                </a:lnTo>
                <a:lnTo>
                  <a:pt x="1501043" y="1001343"/>
                </a:lnTo>
                <a:lnTo>
                  <a:pt x="1485615" y="1044974"/>
                </a:lnTo>
                <a:lnTo>
                  <a:pt x="1467674" y="1087352"/>
                </a:lnTo>
                <a:lnTo>
                  <a:pt x="1447310" y="1128389"/>
                </a:lnTo>
                <a:lnTo>
                  <a:pt x="1424612" y="1167994"/>
                </a:lnTo>
                <a:lnTo>
                  <a:pt x="1399671" y="1206077"/>
                </a:lnTo>
                <a:lnTo>
                  <a:pt x="1372577" y="1242550"/>
                </a:lnTo>
                <a:lnTo>
                  <a:pt x="1343419" y="1277320"/>
                </a:lnTo>
                <a:lnTo>
                  <a:pt x="1312289" y="1310300"/>
                </a:lnTo>
                <a:lnTo>
                  <a:pt x="1279275" y="1341398"/>
                </a:lnTo>
                <a:lnTo>
                  <a:pt x="1244468" y="1370525"/>
                </a:lnTo>
                <a:lnTo>
                  <a:pt x="1207958" y="1397591"/>
                </a:lnTo>
                <a:lnTo>
                  <a:pt x="1169835" y="1422506"/>
                </a:lnTo>
                <a:lnTo>
                  <a:pt x="1130188" y="1445180"/>
                </a:lnTo>
                <a:lnTo>
                  <a:pt x="1089109" y="1465524"/>
                </a:lnTo>
                <a:lnTo>
                  <a:pt x="1046686" y="1483446"/>
                </a:lnTo>
                <a:lnTo>
                  <a:pt x="1003010" y="1498859"/>
                </a:lnTo>
                <a:lnTo>
                  <a:pt x="958171" y="1511670"/>
                </a:lnTo>
                <a:lnTo>
                  <a:pt x="912259" y="1521791"/>
                </a:lnTo>
                <a:lnTo>
                  <a:pt x="865364" y="1529132"/>
                </a:lnTo>
                <a:lnTo>
                  <a:pt x="817576" y="1533602"/>
                </a:lnTo>
                <a:lnTo>
                  <a:pt x="768985" y="153511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801611" y="4352925"/>
            <a:ext cx="1021715" cy="1022350"/>
          </a:xfrm>
          <a:custGeom>
            <a:rect l="l" t="t" r="r" b="b"/>
            <a:pathLst>
              <a:path w="1021715" h="1022350">
                <a:moveTo>
                  <a:pt x="510413" y="1022350"/>
                </a:moveTo>
                <a:lnTo>
                  <a:pt x="461184" y="1020010"/>
                </a:lnTo>
                <a:lnTo>
                  <a:pt x="413280" y="1013133"/>
                </a:lnTo>
                <a:lnTo>
                  <a:pt x="366916" y="1001934"/>
                </a:lnTo>
                <a:lnTo>
                  <a:pt x="322307" y="986629"/>
                </a:lnTo>
                <a:lnTo>
                  <a:pt x="279669" y="967431"/>
                </a:lnTo>
                <a:lnTo>
                  <a:pt x="239215" y="944556"/>
                </a:lnTo>
                <a:lnTo>
                  <a:pt x="201162" y="918219"/>
                </a:lnTo>
                <a:lnTo>
                  <a:pt x="165725" y="888634"/>
                </a:lnTo>
                <a:lnTo>
                  <a:pt x="133119" y="856017"/>
                </a:lnTo>
                <a:lnTo>
                  <a:pt x="103559" y="820581"/>
                </a:lnTo>
                <a:lnTo>
                  <a:pt x="77259" y="782543"/>
                </a:lnTo>
                <a:lnTo>
                  <a:pt x="54437" y="742117"/>
                </a:lnTo>
                <a:lnTo>
                  <a:pt x="35306" y="699517"/>
                </a:lnTo>
                <a:lnTo>
                  <a:pt x="20081" y="654959"/>
                </a:lnTo>
                <a:lnTo>
                  <a:pt x="8978" y="608657"/>
                </a:lnTo>
                <a:lnTo>
                  <a:pt x="2213" y="560827"/>
                </a:lnTo>
                <a:lnTo>
                  <a:pt x="0" y="511683"/>
                </a:lnTo>
                <a:lnTo>
                  <a:pt x="2213" y="462369"/>
                </a:lnTo>
                <a:lnTo>
                  <a:pt x="8978" y="414390"/>
                </a:lnTo>
                <a:lnTo>
                  <a:pt x="20081" y="367958"/>
                </a:lnTo>
                <a:lnTo>
                  <a:pt x="35306" y="323287"/>
                </a:lnTo>
                <a:lnTo>
                  <a:pt x="54437" y="280590"/>
                </a:lnTo>
                <a:lnTo>
                  <a:pt x="77259" y="240081"/>
                </a:lnTo>
                <a:lnTo>
                  <a:pt x="103559" y="201974"/>
                </a:lnTo>
                <a:lnTo>
                  <a:pt x="133119" y="166483"/>
                </a:lnTo>
                <a:lnTo>
                  <a:pt x="165725" y="133821"/>
                </a:lnTo>
                <a:lnTo>
                  <a:pt x="201162" y="104201"/>
                </a:lnTo>
                <a:lnTo>
                  <a:pt x="239215" y="77837"/>
                </a:lnTo>
                <a:lnTo>
                  <a:pt x="279669" y="54944"/>
                </a:lnTo>
                <a:lnTo>
                  <a:pt x="322307" y="35733"/>
                </a:lnTo>
                <a:lnTo>
                  <a:pt x="366916" y="20420"/>
                </a:lnTo>
                <a:lnTo>
                  <a:pt x="413280" y="9218"/>
                </a:lnTo>
                <a:lnTo>
                  <a:pt x="461184" y="2340"/>
                </a:lnTo>
                <a:lnTo>
                  <a:pt x="510413" y="0"/>
                </a:lnTo>
                <a:lnTo>
                  <a:pt x="559641" y="2340"/>
                </a:lnTo>
                <a:lnTo>
                  <a:pt x="607546" y="9217"/>
                </a:lnTo>
                <a:lnTo>
                  <a:pt x="653913" y="20417"/>
                </a:lnTo>
                <a:lnTo>
                  <a:pt x="698528" y="35727"/>
                </a:lnTo>
                <a:lnTo>
                  <a:pt x="741176" y="54931"/>
                </a:lnTo>
                <a:lnTo>
                  <a:pt x="781643" y="77815"/>
                </a:lnTo>
                <a:lnTo>
                  <a:pt x="819716" y="104165"/>
                </a:lnTo>
                <a:lnTo>
                  <a:pt x="855179" y="133768"/>
                </a:lnTo>
                <a:lnTo>
                  <a:pt x="887819" y="166408"/>
                </a:lnTo>
                <a:lnTo>
                  <a:pt x="917422" y="201871"/>
                </a:lnTo>
                <a:lnTo>
                  <a:pt x="943772" y="239944"/>
                </a:lnTo>
                <a:lnTo>
                  <a:pt x="966656" y="280411"/>
                </a:lnTo>
                <a:lnTo>
                  <a:pt x="985860" y="323059"/>
                </a:lnTo>
                <a:lnTo>
                  <a:pt x="1001170" y="367674"/>
                </a:lnTo>
                <a:lnTo>
                  <a:pt x="1012370" y="414041"/>
                </a:lnTo>
                <a:lnTo>
                  <a:pt x="1019247" y="461946"/>
                </a:lnTo>
                <a:lnTo>
                  <a:pt x="1021588" y="511175"/>
                </a:lnTo>
                <a:lnTo>
                  <a:pt x="1019247" y="560403"/>
                </a:lnTo>
                <a:lnTo>
                  <a:pt x="1012370" y="608308"/>
                </a:lnTo>
                <a:lnTo>
                  <a:pt x="1001170" y="654675"/>
                </a:lnTo>
                <a:lnTo>
                  <a:pt x="985860" y="699290"/>
                </a:lnTo>
                <a:lnTo>
                  <a:pt x="966656" y="741938"/>
                </a:lnTo>
                <a:lnTo>
                  <a:pt x="943772" y="782405"/>
                </a:lnTo>
                <a:lnTo>
                  <a:pt x="917422" y="820478"/>
                </a:lnTo>
                <a:lnTo>
                  <a:pt x="887819" y="855941"/>
                </a:lnTo>
                <a:lnTo>
                  <a:pt x="855179" y="888581"/>
                </a:lnTo>
                <a:lnTo>
                  <a:pt x="819716" y="918184"/>
                </a:lnTo>
                <a:lnTo>
                  <a:pt x="781643" y="944534"/>
                </a:lnTo>
                <a:lnTo>
                  <a:pt x="741176" y="967418"/>
                </a:lnTo>
                <a:lnTo>
                  <a:pt x="698528" y="986622"/>
                </a:lnTo>
                <a:lnTo>
                  <a:pt x="653913" y="1001932"/>
                </a:lnTo>
                <a:lnTo>
                  <a:pt x="607546" y="1013132"/>
                </a:lnTo>
                <a:lnTo>
                  <a:pt x="559641" y="1020009"/>
                </a:lnTo>
                <a:lnTo>
                  <a:pt x="510413" y="1022350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01611" y="2000250"/>
            <a:ext cx="1021715" cy="1021080"/>
          </a:xfrm>
          <a:custGeom>
            <a:rect l="l" t="t" r="r" b="b"/>
            <a:pathLst>
              <a:path w="1021715" h="1021080">
                <a:moveTo>
                  <a:pt x="510413" y="1020762"/>
                </a:moveTo>
                <a:lnTo>
                  <a:pt x="461184" y="1018425"/>
                </a:lnTo>
                <a:lnTo>
                  <a:pt x="413280" y="1011558"/>
                </a:lnTo>
                <a:lnTo>
                  <a:pt x="366916" y="1000372"/>
                </a:lnTo>
                <a:lnTo>
                  <a:pt x="322307" y="985082"/>
                </a:lnTo>
                <a:lnTo>
                  <a:pt x="279669" y="965901"/>
                </a:lnTo>
                <a:lnTo>
                  <a:pt x="239215" y="943041"/>
                </a:lnTo>
                <a:lnTo>
                  <a:pt x="201162" y="916716"/>
                </a:lnTo>
                <a:lnTo>
                  <a:pt x="165725" y="887139"/>
                </a:lnTo>
                <a:lnTo>
                  <a:pt x="133119" y="854523"/>
                </a:lnTo>
                <a:lnTo>
                  <a:pt x="103559" y="819081"/>
                </a:lnTo>
                <a:lnTo>
                  <a:pt x="77259" y="781027"/>
                </a:lnTo>
                <a:lnTo>
                  <a:pt x="54437" y="740574"/>
                </a:lnTo>
                <a:lnTo>
                  <a:pt x="35306" y="697934"/>
                </a:lnTo>
                <a:lnTo>
                  <a:pt x="20081" y="653322"/>
                </a:lnTo>
                <a:lnTo>
                  <a:pt x="8978" y="606949"/>
                </a:lnTo>
                <a:lnTo>
                  <a:pt x="2213" y="559030"/>
                </a:lnTo>
                <a:lnTo>
                  <a:pt x="0" y="509777"/>
                </a:lnTo>
                <a:lnTo>
                  <a:pt x="2213" y="460726"/>
                </a:lnTo>
                <a:lnTo>
                  <a:pt x="8978" y="412984"/>
                </a:lnTo>
                <a:lnTo>
                  <a:pt x="20081" y="366766"/>
                </a:lnTo>
                <a:lnTo>
                  <a:pt x="35306" y="322288"/>
                </a:lnTo>
                <a:lnTo>
                  <a:pt x="54437" y="279763"/>
                </a:lnTo>
                <a:lnTo>
                  <a:pt x="77259" y="239408"/>
                </a:lnTo>
                <a:lnTo>
                  <a:pt x="103559" y="201435"/>
                </a:lnTo>
                <a:lnTo>
                  <a:pt x="133119" y="166060"/>
                </a:lnTo>
                <a:lnTo>
                  <a:pt x="165725" y="133497"/>
                </a:lnTo>
                <a:lnTo>
                  <a:pt x="201162" y="103961"/>
                </a:lnTo>
                <a:lnTo>
                  <a:pt x="239215" y="77668"/>
                </a:lnTo>
                <a:lnTo>
                  <a:pt x="279669" y="54830"/>
                </a:lnTo>
                <a:lnTo>
                  <a:pt x="322307" y="35663"/>
                </a:lnTo>
                <a:lnTo>
                  <a:pt x="366916" y="20382"/>
                </a:lnTo>
                <a:lnTo>
                  <a:pt x="413280" y="9202"/>
                </a:lnTo>
                <a:lnTo>
                  <a:pt x="461184" y="2336"/>
                </a:lnTo>
                <a:lnTo>
                  <a:pt x="510413" y="0"/>
                </a:lnTo>
                <a:lnTo>
                  <a:pt x="559641" y="2336"/>
                </a:lnTo>
                <a:lnTo>
                  <a:pt x="607546" y="9203"/>
                </a:lnTo>
                <a:lnTo>
                  <a:pt x="653913" y="20386"/>
                </a:lnTo>
                <a:lnTo>
                  <a:pt x="698528" y="35671"/>
                </a:lnTo>
                <a:lnTo>
                  <a:pt x="741176" y="54846"/>
                </a:lnTo>
                <a:lnTo>
                  <a:pt x="781643" y="77694"/>
                </a:lnTo>
                <a:lnTo>
                  <a:pt x="819716" y="104004"/>
                </a:lnTo>
                <a:lnTo>
                  <a:pt x="855179" y="133561"/>
                </a:lnTo>
                <a:lnTo>
                  <a:pt x="887819" y="166150"/>
                </a:lnTo>
                <a:lnTo>
                  <a:pt x="917422" y="201559"/>
                </a:lnTo>
                <a:lnTo>
                  <a:pt x="943772" y="239573"/>
                </a:lnTo>
                <a:lnTo>
                  <a:pt x="966656" y="279978"/>
                </a:lnTo>
                <a:lnTo>
                  <a:pt x="985860" y="322560"/>
                </a:lnTo>
                <a:lnTo>
                  <a:pt x="1001170" y="367107"/>
                </a:lnTo>
                <a:lnTo>
                  <a:pt x="1012370" y="413402"/>
                </a:lnTo>
                <a:lnTo>
                  <a:pt x="1019247" y="461234"/>
                </a:lnTo>
                <a:lnTo>
                  <a:pt x="1021588" y="510387"/>
                </a:lnTo>
                <a:lnTo>
                  <a:pt x="1019247" y="559538"/>
                </a:lnTo>
                <a:lnTo>
                  <a:pt x="1012370" y="607368"/>
                </a:lnTo>
                <a:lnTo>
                  <a:pt x="1001170" y="653662"/>
                </a:lnTo>
                <a:lnTo>
                  <a:pt x="985860" y="698207"/>
                </a:lnTo>
                <a:lnTo>
                  <a:pt x="966656" y="740788"/>
                </a:lnTo>
                <a:lnTo>
                  <a:pt x="943772" y="781192"/>
                </a:lnTo>
                <a:lnTo>
                  <a:pt x="917422" y="819205"/>
                </a:lnTo>
                <a:lnTo>
                  <a:pt x="887819" y="854613"/>
                </a:lnTo>
                <a:lnTo>
                  <a:pt x="855179" y="887202"/>
                </a:lnTo>
                <a:lnTo>
                  <a:pt x="819716" y="916758"/>
                </a:lnTo>
                <a:lnTo>
                  <a:pt x="781643" y="943068"/>
                </a:lnTo>
                <a:lnTo>
                  <a:pt x="741176" y="965916"/>
                </a:lnTo>
                <a:lnTo>
                  <a:pt x="698528" y="985090"/>
                </a:lnTo>
                <a:lnTo>
                  <a:pt x="653913" y="1000376"/>
                </a:lnTo>
                <a:lnTo>
                  <a:pt x="607546" y="1011559"/>
                </a:lnTo>
                <a:lnTo>
                  <a:pt x="559641" y="1018426"/>
                </a:lnTo>
                <a:lnTo>
                  <a:pt x="510413" y="1020762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375403" y="2000250"/>
            <a:ext cx="1021080" cy="1021080"/>
          </a:xfrm>
          <a:custGeom>
            <a:rect l="l" t="t" r="r" b="b"/>
            <a:pathLst>
              <a:path w="1021078" h="1021080">
                <a:moveTo>
                  <a:pt x="510133" y="1020762"/>
                </a:moveTo>
                <a:lnTo>
                  <a:pt x="460980" y="1018425"/>
                </a:lnTo>
                <a:lnTo>
                  <a:pt x="413149" y="1011558"/>
                </a:lnTo>
                <a:lnTo>
                  <a:pt x="366854" y="1000372"/>
                </a:lnTo>
                <a:lnTo>
                  <a:pt x="322310" y="985082"/>
                </a:lnTo>
                <a:lnTo>
                  <a:pt x="279730" y="965901"/>
                </a:lnTo>
                <a:lnTo>
                  <a:pt x="239330" y="943041"/>
                </a:lnTo>
                <a:lnTo>
                  <a:pt x="201323" y="916716"/>
                </a:lnTo>
                <a:lnTo>
                  <a:pt x="165923" y="887139"/>
                </a:lnTo>
                <a:lnTo>
                  <a:pt x="133344" y="854523"/>
                </a:lnTo>
                <a:lnTo>
                  <a:pt x="103802" y="819081"/>
                </a:lnTo>
                <a:lnTo>
                  <a:pt x="77509" y="781027"/>
                </a:lnTo>
                <a:lnTo>
                  <a:pt x="54681" y="740574"/>
                </a:lnTo>
                <a:lnTo>
                  <a:pt x="35531" y="697934"/>
                </a:lnTo>
                <a:lnTo>
                  <a:pt x="20274" y="653322"/>
                </a:lnTo>
                <a:lnTo>
                  <a:pt x="9123" y="606949"/>
                </a:lnTo>
                <a:lnTo>
                  <a:pt x="2294" y="559030"/>
                </a:lnTo>
                <a:lnTo>
                  <a:pt x="0" y="509777"/>
                </a:lnTo>
                <a:lnTo>
                  <a:pt x="2294" y="460726"/>
                </a:lnTo>
                <a:lnTo>
                  <a:pt x="9123" y="412984"/>
                </a:lnTo>
                <a:lnTo>
                  <a:pt x="20274" y="366766"/>
                </a:lnTo>
                <a:lnTo>
                  <a:pt x="35531" y="322288"/>
                </a:lnTo>
                <a:lnTo>
                  <a:pt x="54681" y="279763"/>
                </a:lnTo>
                <a:lnTo>
                  <a:pt x="77509" y="239408"/>
                </a:lnTo>
                <a:lnTo>
                  <a:pt x="103802" y="201435"/>
                </a:lnTo>
                <a:lnTo>
                  <a:pt x="133344" y="166060"/>
                </a:lnTo>
                <a:lnTo>
                  <a:pt x="165923" y="133497"/>
                </a:lnTo>
                <a:lnTo>
                  <a:pt x="201323" y="103961"/>
                </a:lnTo>
                <a:lnTo>
                  <a:pt x="239330" y="77668"/>
                </a:lnTo>
                <a:lnTo>
                  <a:pt x="279730" y="54830"/>
                </a:lnTo>
                <a:lnTo>
                  <a:pt x="322310" y="35663"/>
                </a:lnTo>
                <a:lnTo>
                  <a:pt x="366854" y="20382"/>
                </a:lnTo>
                <a:lnTo>
                  <a:pt x="413149" y="9202"/>
                </a:lnTo>
                <a:lnTo>
                  <a:pt x="460980" y="2336"/>
                </a:lnTo>
                <a:lnTo>
                  <a:pt x="510133" y="0"/>
                </a:lnTo>
                <a:lnTo>
                  <a:pt x="559284" y="2336"/>
                </a:lnTo>
                <a:lnTo>
                  <a:pt x="607114" y="9203"/>
                </a:lnTo>
                <a:lnTo>
                  <a:pt x="653408" y="20386"/>
                </a:lnTo>
                <a:lnTo>
                  <a:pt x="697953" y="35671"/>
                </a:lnTo>
                <a:lnTo>
                  <a:pt x="740534" y="54846"/>
                </a:lnTo>
                <a:lnTo>
                  <a:pt x="780938" y="77694"/>
                </a:lnTo>
                <a:lnTo>
                  <a:pt x="818951" y="104004"/>
                </a:lnTo>
                <a:lnTo>
                  <a:pt x="854359" y="133561"/>
                </a:lnTo>
                <a:lnTo>
                  <a:pt x="886948" y="166150"/>
                </a:lnTo>
                <a:lnTo>
                  <a:pt x="916504" y="201559"/>
                </a:lnTo>
                <a:lnTo>
                  <a:pt x="942814" y="239573"/>
                </a:lnTo>
                <a:lnTo>
                  <a:pt x="965662" y="279978"/>
                </a:lnTo>
                <a:lnTo>
                  <a:pt x="984836" y="322560"/>
                </a:lnTo>
                <a:lnTo>
                  <a:pt x="1000122" y="367107"/>
                </a:lnTo>
                <a:lnTo>
                  <a:pt x="1011305" y="413402"/>
                </a:lnTo>
                <a:lnTo>
                  <a:pt x="1018172" y="461234"/>
                </a:lnTo>
                <a:lnTo>
                  <a:pt x="1020508" y="510387"/>
                </a:lnTo>
                <a:lnTo>
                  <a:pt x="1018172" y="559538"/>
                </a:lnTo>
                <a:lnTo>
                  <a:pt x="1011305" y="607368"/>
                </a:lnTo>
                <a:lnTo>
                  <a:pt x="1000122" y="653662"/>
                </a:lnTo>
                <a:lnTo>
                  <a:pt x="984836" y="698207"/>
                </a:lnTo>
                <a:lnTo>
                  <a:pt x="965662" y="740788"/>
                </a:lnTo>
                <a:lnTo>
                  <a:pt x="942814" y="781192"/>
                </a:lnTo>
                <a:lnTo>
                  <a:pt x="916504" y="819205"/>
                </a:lnTo>
                <a:lnTo>
                  <a:pt x="886948" y="854613"/>
                </a:lnTo>
                <a:lnTo>
                  <a:pt x="854359" y="887202"/>
                </a:lnTo>
                <a:lnTo>
                  <a:pt x="818951" y="916758"/>
                </a:lnTo>
                <a:lnTo>
                  <a:pt x="780938" y="943068"/>
                </a:lnTo>
                <a:lnTo>
                  <a:pt x="740534" y="965916"/>
                </a:lnTo>
                <a:lnTo>
                  <a:pt x="697953" y="985090"/>
                </a:lnTo>
                <a:lnTo>
                  <a:pt x="653408" y="1000376"/>
                </a:lnTo>
                <a:lnTo>
                  <a:pt x="607114" y="1011559"/>
                </a:lnTo>
                <a:lnTo>
                  <a:pt x="559284" y="1018426"/>
                </a:lnTo>
                <a:lnTo>
                  <a:pt x="510133" y="1020762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375403" y="4352925"/>
            <a:ext cx="1021080" cy="1022350"/>
          </a:xfrm>
          <a:custGeom>
            <a:rect l="l" t="t" r="r" b="b"/>
            <a:pathLst>
              <a:path w="1021078" h="1022350">
                <a:moveTo>
                  <a:pt x="510133" y="1022350"/>
                </a:moveTo>
                <a:lnTo>
                  <a:pt x="460980" y="1020010"/>
                </a:lnTo>
                <a:lnTo>
                  <a:pt x="413149" y="1013133"/>
                </a:lnTo>
                <a:lnTo>
                  <a:pt x="366854" y="1001934"/>
                </a:lnTo>
                <a:lnTo>
                  <a:pt x="322310" y="986629"/>
                </a:lnTo>
                <a:lnTo>
                  <a:pt x="279730" y="967431"/>
                </a:lnTo>
                <a:lnTo>
                  <a:pt x="239330" y="944556"/>
                </a:lnTo>
                <a:lnTo>
                  <a:pt x="201323" y="918219"/>
                </a:lnTo>
                <a:lnTo>
                  <a:pt x="165923" y="888634"/>
                </a:lnTo>
                <a:lnTo>
                  <a:pt x="133344" y="856017"/>
                </a:lnTo>
                <a:lnTo>
                  <a:pt x="103802" y="820581"/>
                </a:lnTo>
                <a:lnTo>
                  <a:pt x="77509" y="782543"/>
                </a:lnTo>
                <a:lnTo>
                  <a:pt x="54681" y="742117"/>
                </a:lnTo>
                <a:lnTo>
                  <a:pt x="35531" y="699517"/>
                </a:lnTo>
                <a:lnTo>
                  <a:pt x="20274" y="654959"/>
                </a:lnTo>
                <a:lnTo>
                  <a:pt x="9123" y="608657"/>
                </a:lnTo>
                <a:lnTo>
                  <a:pt x="2294" y="560827"/>
                </a:lnTo>
                <a:lnTo>
                  <a:pt x="0" y="511683"/>
                </a:lnTo>
                <a:lnTo>
                  <a:pt x="2294" y="462369"/>
                </a:lnTo>
                <a:lnTo>
                  <a:pt x="9123" y="414390"/>
                </a:lnTo>
                <a:lnTo>
                  <a:pt x="20274" y="367958"/>
                </a:lnTo>
                <a:lnTo>
                  <a:pt x="35531" y="323287"/>
                </a:lnTo>
                <a:lnTo>
                  <a:pt x="54681" y="280590"/>
                </a:lnTo>
                <a:lnTo>
                  <a:pt x="77509" y="240081"/>
                </a:lnTo>
                <a:lnTo>
                  <a:pt x="103802" y="201974"/>
                </a:lnTo>
                <a:lnTo>
                  <a:pt x="133344" y="166483"/>
                </a:lnTo>
                <a:lnTo>
                  <a:pt x="165923" y="133821"/>
                </a:lnTo>
                <a:lnTo>
                  <a:pt x="201323" y="104201"/>
                </a:lnTo>
                <a:lnTo>
                  <a:pt x="239330" y="77837"/>
                </a:lnTo>
                <a:lnTo>
                  <a:pt x="279730" y="54944"/>
                </a:lnTo>
                <a:lnTo>
                  <a:pt x="322310" y="35733"/>
                </a:lnTo>
                <a:lnTo>
                  <a:pt x="366854" y="20420"/>
                </a:lnTo>
                <a:lnTo>
                  <a:pt x="413149" y="9218"/>
                </a:lnTo>
                <a:lnTo>
                  <a:pt x="460980" y="2340"/>
                </a:lnTo>
                <a:lnTo>
                  <a:pt x="510133" y="0"/>
                </a:lnTo>
                <a:lnTo>
                  <a:pt x="559284" y="2340"/>
                </a:lnTo>
                <a:lnTo>
                  <a:pt x="607114" y="9217"/>
                </a:lnTo>
                <a:lnTo>
                  <a:pt x="653408" y="20417"/>
                </a:lnTo>
                <a:lnTo>
                  <a:pt x="697953" y="35727"/>
                </a:lnTo>
                <a:lnTo>
                  <a:pt x="740534" y="54931"/>
                </a:lnTo>
                <a:lnTo>
                  <a:pt x="780938" y="77815"/>
                </a:lnTo>
                <a:lnTo>
                  <a:pt x="818951" y="104165"/>
                </a:lnTo>
                <a:lnTo>
                  <a:pt x="854359" y="133768"/>
                </a:lnTo>
                <a:lnTo>
                  <a:pt x="886948" y="166408"/>
                </a:lnTo>
                <a:lnTo>
                  <a:pt x="916504" y="201871"/>
                </a:lnTo>
                <a:lnTo>
                  <a:pt x="942814" y="239944"/>
                </a:lnTo>
                <a:lnTo>
                  <a:pt x="965662" y="280411"/>
                </a:lnTo>
                <a:lnTo>
                  <a:pt x="984836" y="323059"/>
                </a:lnTo>
                <a:lnTo>
                  <a:pt x="1000122" y="367674"/>
                </a:lnTo>
                <a:lnTo>
                  <a:pt x="1011305" y="414041"/>
                </a:lnTo>
                <a:lnTo>
                  <a:pt x="1018172" y="461946"/>
                </a:lnTo>
                <a:lnTo>
                  <a:pt x="1020508" y="511175"/>
                </a:lnTo>
                <a:lnTo>
                  <a:pt x="1018172" y="560403"/>
                </a:lnTo>
                <a:lnTo>
                  <a:pt x="1011305" y="608308"/>
                </a:lnTo>
                <a:lnTo>
                  <a:pt x="1000122" y="654675"/>
                </a:lnTo>
                <a:lnTo>
                  <a:pt x="984836" y="699290"/>
                </a:lnTo>
                <a:lnTo>
                  <a:pt x="965662" y="741938"/>
                </a:lnTo>
                <a:lnTo>
                  <a:pt x="942814" y="782405"/>
                </a:lnTo>
                <a:lnTo>
                  <a:pt x="916504" y="820478"/>
                </a:lnTo>
                <a:lnTo>
                  <a:pt x="886948" y="855941"/>
                </a:lnTo>
                <a:lnTo>
                  <a:pt x="854359" y="888581"/>
                </a:lnTo>
                <a:lnTo>
                  <a:pt x="818951" y="918184"/>
                </a:lnTo>
                <a:lnTo>
                  <a:pt x="780938" y="944534"/>
                </a:lnTo>
                <a:lnTo>
                  <a:pt x="740534" y="967418"/>
                </a:lnTo>
                <a:lnTo>
                  <a:pt x="697953" y="986622"/>
                </a:lnTo>
                <a:lnTo>
                  <a:pt x="653408" y="1001932"/>
                </a:lnTo>
                <a:lnTo>
                  <a:pt x="607114" y="1013132"/>
                </a:lnTo>
                <a:lnTo>
                  <a:pt x="559284" y="1020009"/>
                </a:lnTo>
                <a:lnTo>
                  <a:pt x="510133" y="1022350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579420" y="3090546"/>
            <a:ext cx="2836468" cy="32409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249362" y="1894205"/>
            <a:ext cx="16573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婚生子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49362" y="4170679"/>
            <a:ext cx="20656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非婚生子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20175" y="1894205"/>
            <a:ext cx="12490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养子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20175" y="4170679"/>
            <a:ext cx="12490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继子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951864" y="551179"/>
            <a:ext cx="770255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什么类型的子女才可以享受扣除呢?</a:t>
            </a:r>
            <a:endParaRPr sz="3900"/>
          </a:p>
        </p:txBody>
      </p:sp>
      <p:sp>
        <p:nvSpPr>
          <p:cNvPr id="13" name="object 13"/>
          <p:cNvSpPr txBox="1"/>
          <p:nvPr/>
        </p:nvSpPr>
        <p:spPr>
          <a:xfrm>
            <a:off x="5624195" y="3441700"/>
            <a:ext cx="9417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394B5B"/>
                </a:solidFill>
                <a:latin typeface="黑体"/>
                <a:cs typeface="黑体"/>
              </a:rPr>
              <a:t>范</a:t>
            </a:r>
            <a:r>
              <a:rPr sz="3600" b="1" spc="-15">
                <a:solidFill>
                  <a:srgbClr val="394B5B"/>
                </a:solidFill>
                <a:latin typeface="黑体"/>
                <a:cs typeface="黑体"/>
              </a:rPr>
              <a:t>围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38500" y="5394959"/>
            <a:ext cx="571563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>
                <a:latin typeface="微软雅黑"/>
                <a:cs typeface="微软雅黑"/>
              </a:rPr>
              <a:t>未成年但受到本人监护的非子</a:t>
            </a:r>
            <a:r>
              <a:rPr sz="3200" spc="5">
                <a:latin typeface="微软雅黑"/>
                <a:cs typeface="微软雅黑"/>
              </a:rPr>
              <a:t>女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79420" y="3090546"/>
            <a:ext cx="2836468" cy="32409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51179"/>
            <a:ext cx="59690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子女教育的扣除主体是谁？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883285" y="1715769"/>
            <a:ext cx="10222865" cy="32505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655" indent="-402590">
              <a:lnSpc>
                <a:spcPct val="100000"/>
              </a:lnSpc>
              <a:spcBef>
                <a:spcPts val="105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 b="1">
                <a:latin typeface="微软雅黑"/>
                <a:cs typeface="微软雅黑"/>
              </a:rPr>
              <a:t>子女的法定监护</a:t>
            </a:r>
            <a:r>
              <a:rPr sz="3200" b="1" spc="5">
                <a:latin typeface="微软雅黑"/>
                <a:cs typeface="微软雅黑"/>
              </a:rPr>
              <a:t>人</a:t>
            </a:r>
            <a:endParaRPr sz="3200">
              <a:latin typeface="微软雅黑"/>
              <a:cs typeface="微软雅黑"/>
            </a:endParaRPr>
          </a:p>
          <a:p>
            <a:pPr marL="862965" lvl="1" indent="-304800">
              <a:lnSpc>
                <a:spcPct val="100000"/>
              </a:lnSpc>
              <a:spcBef>
                <a:spcPts val="2345"/>
              </a:spcBef>
              <a:buSzPct val="96875"/>
              <a:buFont typeface="Wingdings"/>
              <a:buChar char=""/>
              <a:tabLst>
                <a:tab pos="863600"/>
              </a:tabLst>
            </a:pPr>
            <a:r>
              <a:rPr sz="3200">
                <a:latin typeface="微软雅黑"/>
                <a:cs typeface="微软雅黑"/>
              </a:rPr>
              <a:t>生父</a:t>
            </a:r>
            <a:r>
              <a:rPr sz="3200" spc="5">
                <a:latin typeface="微软雅黑"/>
                <a:cs typeface="微软雅黑"/>
              </a:rPr>
              <a:t>母</a:t>
            </a:r>
            <a:endParaRPr sz="3200">
              <a:latin typeface="微软雅黑"/>
              <a:cs typeface="微软雅黑"/>
            </a:endParaRPr>
          </a:p>
          <a:p>
            <a:pPr marL="862965" lvl="1" indent="-304800">
              <a:lnSpc>
                <a:spcPct val="100000"/>
              </a:lnSpc>
              <a:buSzPct val="96875"/>
              <a:buFont typeface="Wingdings"/>
              <a:buChar char=""/>
              <a:tabLst>
                <a:tab pos="863600"/>
              </a:tabLst>
            </a:pPr>
            <a:r>
              <a:rPr sz="3200">
                <a:latin typeface="微软雅黑"/>
                <a:cs typeface="微软雅黑"/>
              </a:rPr>
              <a:t>继父</a:t>
            </a:r>
            <a:r>
              <a:rPr sz="3200" spc="5">
                <a:latin typeface="微软雅黑"/>
                <a:cs typeface="微软雅黑"/>
              </a:rPr>
              <a:t>母</a:t>
            </a:r>
            <a:endParaRPr sz="3200">
              <a:latin typeface="微软雅黑"/>
              <a:cs typeface="微软雅黑"/>
            </a:endParaRPr>
          </a:p>
          <a:p>
            <a:pPr marL="862965" lvl="1" indent="-304800">
              <a:lnSpc>
                <a:spcPct val="100000"/>
              </a:lnSpc>
              <a:buSzPct val="96875"/>
              <a:buFont typeface="Wingdings"/>
              <a:buChar char=""/>
              <a:tabLst>
                <a:tab pos="863600"/>
              </a:tabLst>
            </a:pPr>
            <a:r>
              <a:rPr sz="3200">
                <a:latin typeface="微软雅黑"/>
                <a:cs typeface="微软雅黑"/>
              </a:rPr>
              <a:t>养父</a:t>
            </a:r>
            <a:r>
              <a:rPr sz="3200" spc="5">
                <a:latin typeface="微软雅黑"/>
                <a:cs typeface="微软雅黑"/>
              </a:rPr>
              <a:t>母</a:t>
            </a:r>
            <a:endParaRPr sz="3200">
              <a:latin typeface="微软雅黑"/>
              <a:cs typeface="微软雅黑"/>
            </a:endParaRPr>
          </a:p>
          <a:p>
            <a:pPr marL="844550" marR="5080" lvl="1" indent="-285750">
              <a:lnSpc>
                <a:spcPct val="100000"/>
              </a:lnSpc>
              <a:buSzPct val="96875"/>
              <a:buFont typeface="Wingdings"/>
              <a:buChar char=""/>
              <a:tabLst>
                <a:tab pos="863600"/>
              </a:tabLst>
            </a:pPr>
            <a:r>
              <a:rPr sz="3200">
                <a:latin typeface="微软雅黑"/>
                <a:cs typeface="微软雅黑"/>
              </a:rPr>
              <a:t>父母之外的其他人担任未成年人的法定监护人的，比 照执行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79420" y="3090546"/>
            <a:ext cx="2836468" cy="32409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51179"/>
            <a:ext cx="64643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子女教育的扣除标准是多少？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951864" y="1456055"/>
            <a:ext cx="8985885" cy="47720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8450" marR="325120" indent="-285750">
              <a:lnSpc>
                <a:spcPct val="100000"/>
              </a:lnSpc>
              <a:spcBef>
                <a:spcPts val="105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 spc="-5">
                <a:latin typeface="微软雅黑"/>
                <a:cs typeface="微软雅黑"/>
              </a:rPr>
              <a:t>按照每个子女每年24000元（每月2000元）</a:t>
            </a:r>
            <a:r>
              <a:rPr sz="3200">
                <a:latin typeface="微软雅黑"/>
                <a:cs typeface="微软雅黑"/>
              </a:rPr>
              <a:t>的 标准定额扣除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65"/>
              </a:spcBef>
            </a:pPr>
            <a:r>
              <a:rPr sz="3900">
                <a:latin typeface="黑体"/>
                <a:cs typeface="黑体"/>
              </a:rPr>
              <a:t>子女教育的扣除如何分配？</a:t>
            </a:r>
            <a:endParaRPr sz="3900">
              <a:latin typeface="黑体"/>
              <a:cs typeface="黑体"/>
            </a:endParaRPr>
          </a:p>
          <a:p>
            <a:pPr marL="298450" marR="5080" indent="-285750">
              <a:lnSpc>
                <a:spcPct val="100000"/>
              </a:lnSpc>
              <a:spcBef>
                <a:spcPts val="2940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>
                <a:latin typeface="微软雅黑"/>
                <a:cs typeface="微软雅黑"/>
              </a:rPr>
              <a:t>父母可以选择由其中一方按扣除标准的</a:t>
            </a:r>
            <a:r>
              <a:rPr sz="3200" spc="-5">
                <a:latin typeface="微软雅黑"/>
                <a:cs typeface="微软雅黑"/>
              </a:rPr>
              <a:t>100%</a:t>
            </a:r>
            <a:r>
              <a:rPr sz="3200" spc="5">
                <a:latin typeface="微软雅黑"/>
                <a:cs typeface="微软雅黑"/>
              </a:rPr>
              <a:t>扣 </a:t>
            </a:r>
            <a:r>
              <a:rPr sz="3200" spc="-5">
                <a:latin typeface="微软雅黑"/>
                <a:cs typeface="微软雅黑"/>
              </a:rPr>
              <a:t>除，即一人每月2000元扣除，也可以选择由双</a:t>
            </a:r>
            <a:r>
              <a:rPr sz="3200">
                <a:latin typeface="微软雅黑"/>
                <a:cs typeface="微软雅黑"/>
              </a:rPr>
              <a:t>方 分别按扣除标准的</a:t>
            </a:r>
            <a:r>
              <a:rPr sz="3200" spc="-5">
                <a:latin typeface="微软雅黑"/>
                <a:cs typeface="微软雅黑"/>
              </a:rPr>
              <a:t>50％</a:t>
            </a:r>
            <a:r>
              <a:rPr sz="3200">
                <a:latin typeface="微软雅黑"/>
                <a:cs typeface="微软雅黑"/>
              </a:rPr>
              <a:t>扣除，即一人每月</a:t>
            </a:r>
            <a:r>
              <a:rPr sz="3200" spc="-5">
                <a:latin typeface="微软雅黑"/>
                <a:cs typeface="微软雅黑"/>
              </a:rPr>
              <a:t>1000  </a:t>
            </a:r>
            <a:r>
              <a:rPr sz="3200">
                <a:latin typeface="微软雅黑"/>
                <a:cs typeface="微软雅黑"/>
              </a:rPr>
              <a:t>元扣除。只有这两种分配方式，纳税人可以根</a:t>
            </a:r>
            <a:r>
              <a:rPr sz="3200" spc="5">
                <a:latin typeface="微软雅黑"/>
                <a:cs typeface="微软雅黑"/>
              </a:rPr>
              <a:t>据 </a:t>
            </a:r>
            <a:r>
              <a:rPr sz="3200">
                <a:latin typeface="微软雅黑"/>
                <a:cs typeface="微软雅黑"/>
              </a:rPr>
              <a:t>情况自行选择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79420" y="3090546"/>
            <a:ext cx="2836468" cy="32409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66189" y="715645"/>
            <a:ext cx="69596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民办学校接受教育可以享受吗？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1132205" y="1816735"/>
            <a:ext cx="9367520" cy="36309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marR="5080" indent="-342900">
              <a:lnSpc>
                <a:spcPct val="100000"/>
              </a:lnSpc>
              <a:spcBef>
                <a:spcPts val="105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>
                <a:latin typeface="微软雅黑"/>
                <a:cs typeface="微软雅黑"/>
              </a:rPr>
              <a:t>可以。无论子女在公办学校或民办学校接受教育， 纳税人都可以享受扣除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Wingdings"/>
              <a:buChar char=""/>
            </a:pPr>
            <a:endParaRPr sz="2350">
              <a:latin typeface="微软雅黑"/>
              <a:cs typeface="微软雅黑"/>
            </a:endParaRPr>
          </a:p>
          <a:p>
            <a:pPr marL="146050">
              <a:lnSpc>
                <a:spcPct val="100000"/>
              </a:lnSpc>
            </a:pPr>
            <a:r>
              <a:rPr sz="3900">
                <a:latin typeface="黑体"/>
                <a:cs typeface="黑体"/>
              </a:rPr>
              <a:t>在境外学校接受教育可以享受扣除吗？</a:t>
            </a:r>
            <a:endParaRPr sz="3900">
              <a:latin typeface="黑体"/>
              <a:cs typeface="黑体"/>
            </a:endParaRPr>
          </a:p>
          <a:p>
            <a:pPr>
              <a:lnSpc>
                <a:spcPct val="100000"/>
              </a:lnSpc>
            </a:pPr>
            <a:endParaRPr sz="3100">
              <a:latin typeface="黑体"/>
              <a:cs typeface="黑体"/>
            </a:endParaRPr>
          </a:p>
          <a:p>
            <a:pPr marL="535305" marR="638175" lvl="1" indent="-342900">
              <a:lnSpc>
                <a:spcPct val="100000"/>
              </a:lnSpc>
              <a:buSzPct val="96875"/>
              <a:buFont typeface="Wingdings"/>
              <a:buChar char=""/>
              <a:tabLst>
                <a:tab pos="594995"/>
              </a:tabLst>
            </a:pPr>
            <a:r>
              <a:rPr sz="3200">
                <a:latin typeface="微软雅黑"/>
                <a:cs typeface="微软雅黑"/>
              </a:rPr>
              <a:t>可以。无论子女在境内学校或境外学校接受教 育，纳税人都可以享受扣除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79420" y="3090546"/>
            <a:ext cx="2836468" cy="32409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68325"/>
            <a:ext cx="10426700" cy="14516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95"/>
              </a:spcBef>
            </a:pPr>
            <a:r>
              <a:rPr sz="3900"/>
              <a:t>有多子女的父母，可以对不同的子女选择不同的 扣除方式吗？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1170305" y="2315210"/>
            <a:ext cx="9830435" cy="19773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 marR="5080" indent="-457200">
              <a:lnSpc>
                <a:spcPct val="100000"/>
              </a:lnSpc>
              <a:spcBef>
                <a:spcPts val="105"/>
              </a:spcBef>
              <a:buFont typeface="Wingdings"/>
              <a:buChar char=""/>
              <a:tabLst>
                <a:tab pos="469900"/>
              </a:tabLst>
            </a:pPr>
            <a:r>
              <a:rPr sz="3200">
                <a:latin typeface="微软雅黑"/>
                <a:cs typeface="微软雅黑"/>
              </a:rPr>
              <a:t>可以。有多子女的父母，可以对不同的子女选择不同 的扣除方式，即对子女甲可以选择由一方按照每</a:t>
            </a:r>
            <a:r>
              <a:rPr sz="3200" spc="5">
                <a:latin typeface="微软雅黑"/>
                <a:cs typeface="微软雅黑"/>
              </a:rPr>
              <a:t>月 </a:t>
            </a:r>
            <a:r>
              <a:rPr sz="3200" spc="-5">
                <a:latin typeface="微软雅黑"/>
                <a:cs typeface="微软雅黑"/>
              </a:rPr>
              <a:t>2000</a:t>
            </a:r>
            <a:r>
              <a:rPr sz="3200">
                <a:latin typeface="微软雅黑"/>
                <a:cs typeface="微软雅黑"/>
              </a:rPr>
              <a:t>元的标准扣除，对子女乙可以选择由双方分</a:t>
            </a:r>
            <a:r>
              <a:rPr sz="3200" spc="5">
                <a:latin typeface="微软雅黑"/>
                <a:cs typeface="微软雅黑"/>
              </a:rPr>
              <a:t>别 </a:t>
            </a:r>
            <a:r>
              <a:rPr sz="3200">
                <a:latin typeface="微软雅黑"/>
                <a:cs typeface="微软雅黑"/>
              </a:rPr>
              <a:t>按照每月</a:t>
            </a:r>
            <a:r>
              <a:rPr sz="3200" spc="-5">
                <a:latin typeface="微软雅黑"/>
                <a:cs typeface="微软雅黑"/>
              </a:rPr>
              <a:t>1000</a:t>
            </a:r>
            <a:r>
              <a:rPr sz="3200">
                <a:latin typeface="微软雅黑"/>
                <a:cs typeface="微软雅黑"/>
              </a:rPr>
              <a:t>元的标准扣除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79420" y="3090546"/>
            <a:ext cx="2836468" cy="32409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53084"/>
            <a:ext cx="9683750" cy="14516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95"/>
              </a:spcBef>
            </a:pPr>
            <a:r>
              <a:rPr sz="3900"/>
              <a:t>子女6月高中毕业，9月上大学，7-8月能不能 享受子女教育扣除？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1103630" y="2297430"/>
            <a:ext cx="9424035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 marR="5080" indent="-457200" algn="just">
              <a:lnSpc>
                <a:spcPct val="100000"/>
              </a:lnSpc>
              <a:spcBef>
                <a:spcPts val="105"/>
              </a:spcBef>
              <a:buFont typeface="Wingdings"/>
              <a:buChar char=""/>
              <a:tabLst>
                <a:tab pos="469900"/>
              </a:tabLst>
            </a:pPr>
            <a:r>
              <a:rPr sz="3200">
                <a:latin typeface="微软雅黑"/>
                <a:cs typeface="微软雅黑"/>
              </a:rPr>
              <a:t>可以扣除。对于连续性的学历（学位）教育，升学 衔接期间属于子女教育期间，可以申报扣除子女教 育专项附加扣除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185213" y="3686175"/>
            <a:ext cx="3086100" cy="0"/>
          </a:xfrm>
          <a:custGeom>
            <a:rect l="l" t="t" r="r" b="b"/>
            <a:pathLst>
              <a:path w="3086100">
                <a:moveTo>
                  <a:pt x="0" y="0"/>
                </a:moveTo>
                <a:lnTo>
                  <a:pt x="3085973" y="0"/>
                </a:lnTo>
              </a:path>
            </a:pathLst>
          </a:custGeom>
          <a:ln w="19050">
            <a:solidFill>
              <a:srgbClr val="CC8E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139440" cy="2009139"/>
          </a:xfrm>
          <a:custGeom>
            <a:rect l="l" t="t" r="r" b="b"/>
            <a:pathLst>
              <a:path w="3139440" h="2009139">
                <a:moveTo>
                  <a:pt x="3139440" y="2008632"/>
                </a:moveTo>
                <a:lnTo>
                  <a:pt x="501395" y="2008632"/>
                </a:lnTo>
                <a:lnTo>
                  <a:pt x="0" y="0"/>
                </a:lnTo>
                <a:lnTo>
                  <a:pt x="2638044" y="0"/>
                </a:lnTo>
                <a:lnTo>
                  <a:pt x="3139440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849367"/>
            <a:ext cx="12192000" cy="2009139"/>
          </a:xfrm>
          <a:custGeom>
            <a:rect l="l" t="t" r="r" b="b"/>
            <a:pathLst>
              <a:path w="12192000" h="2009139">
                <a:moveTo>
                  <a:pt x="0" y="0"/>
                </a:moveTo>
                <a:lnTo>
                  <a:pt x="12192000" y="0"/>
                </a:lnTo>
                <a:lnTo>
                  <a:pt x="12192000" y="2008632"/>
                </a:lnTo>
                <a:lnTo>
                  <a:pt x="0" y="2008632"/>
                </a:lnTo>
                <a:lnTo>
                  <a:pt x="0" y="0"/>
                </a:lnTo>
                <a:close/>
              </a:path>
            </a:pathLst>
          </a:custGeom>
          <a:solidFill>
            <a:srgbClr val="CC8E5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970264" y="4849367"/>
            <a:ext cx="3062605" cy="2009139"/>
          </a:xfrm>
          <a:custGeom>
            <a:rect l="l" t="t" r="r" b="b"/>
            <a:pathLst>
              <a:path w="3062604" h="2009139">
                <a:moveTo>
                  <a:pt x="3062478" y="2008632"/>
                </a:moveTo>
                <a:lnTo>
                  <a:pt x="502157" y="2008632"/>
                </a:lnTo>
                <a:lnTo>
                  <a:pt x="0" y="0"/>
                </a:lnTo>
                <a:lnTo>
                  <a:pt x="2560319" y="0"/>
                </a:lnTo>
                <a:lnTo>
                  <a:pt x="3062478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740784" y="2731134"/>
            <a:ext cx="7287259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83665"/>
              </a:tabLst>
            </a:pPr>
            <a:r>
              <a:rPr sz="5400" b="1" spc="-25">
                <a:solidFill>
                  <a:srgbClr val="404040"/>
                </a:solidFill>
                <a:latin typeface="黑体"/>
                <a:cs typeface="黑体"/>
              </a:rPr>
              <a:t>②	</a:t>
            </a:r>
            <a:r>
              <a:rPr sz="5400" b="1">
                <a:solidFill>
                  <a:srgbClr val="404040"/>
                </a:solidFill>
                <a:latin typeface="Arial"/>
                <a:cs typeface="Arial"/>
              </a:rPr>
              <a:t>3</a:t>
            </a:r>
            <a:r>
              <a:rPr sz="5400" b="1">
                <a:solidFill>
                  <a:srgbClr val="404040"/>
                </a:solidFill>
                <a:latin typeface="黑体"/>
                <a:cs typeface="黑体"/>
              </a:rPr>
              <a:t>岁以下婴幼儿照</a:t>
            </a:r>
            <a:r>
              <a:rPr sz="5400" b="1" spc="-25">
                <a:solidFill>
                  <a:srgbClr val="404040"/>
                </a:solidFill>
                <a:latin typeface="黑体"/>
                <a:cs typeface="黑体"/>
              </a:rPr>
              <a:t>护</a:t>
            </a:r>
            <a:endParaRPr sz="54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753475" y="3575684"/>
            <a:ext cx="2386965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241300"/>
              </a:tabLst>
            </a:pPr>
            <a:r>
              <a:rPr sz="2800">
                <a:latin typeface="黑体"/>
                <a:cs typeface="黑体"/>
              </a:rPr>
              <a:t>专项附加扣</a:t>
            </a:r>
            <a:r>
              <a:rPr sz="2800" spc="-5">
                <a:latin typeface="黑体"/>
                <a:cs typeface="黑体"/>
              </a:rPr>
              <a:t>除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508345" y="4370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311140" y="2919412"/>
            <a:ext cx="1537335" cy="1535430"/>
          </a:xfrm>
          <a:custGeom>
            <a:rect l="l" t="t" r="r" b="b"/>
            <a:pathLst>
              <a:path w="1537334" h="1535429">
                <a:moveTo>
                  <a:pt x="768985" y="1535112"/>
                </a:moveTo>
                <a:lnTo>
                  <a:pt x="720393" y="1533602"/>
                </a:lnTo>
                <a:lnTo>
                  <a:pt x="672605" y="1529131"/>
                </a:lnTo>
                <a:lnTo>
                  <a:pt x="625709" y="1521790"/>
                </a:lnTo>
                <a:lnTo>
                  <a:pt x="579795" y="1511668"/>
                </a:lnTo>
                <a:lnTo>
                  <a:pt x="534954" y="1498856"/>
                </a:lnTo>
                <a:lnTo>
                  <a:pt x="491275" y="1483441"/>
                </a:lnTo>
                <a:lnTo>
                  <a:pt x="448848" y="1465516"/>
                </a:lnTo>
                <a:lnTo>
                  <a:pt x="407762" y="1445168"/>
                </a:lnTo>
                <a:lnTo>
                  <a:pt x="368108" y="1422489"/>
                </a:lnTo>
                <a:lnTo>
                  <a:pt x="329975" y="1397567"/>
                </a:lnTo>
                <a:lnTo>
                  <a:pt x="293453" y="1370493"/>
                </a:lnTo>
                <a:lnTo>
                  <a:pt x="258631" y="1341357"/>
                </a:lnTo>
                <a:lnTo>
                  <a:pt x="225601" y="1310247"/>
                </a:lnTo>
                <a:lnTo>
                  <a:pt x="194450" y="1277255"/>
                </a:lnTo>
                <a:lnTo>
                  <a:pt x="165270" y="1242469"/>
                </a:lnTo>
                <a:lnTo>
                  <a:pt x="138150" y="1205980"/>
                </a:lnTo>
                <a:lnTo>
                  <a:pt x="113180" y="1167877"/>
                </a:lnTo>
                <a:lnTo>
                  <a:pt x="90449" y="1128250"/>
                </a:lnTo>
                <a:lnTo>
                  <a:pt x="70047" y="1087188"/>
                </a:lnTo>
                <a:lnTo>
                  <a:pt x="52065" y="1044783"/>
                </a:lnTo>
                <a:lnTo>
                  <a:pt x="36591" y="1001122"/>
                </a:lnTo>
                <a:lnTo>
                  <a:pt x="23716" y="956297"/>
                </a:lnTo>
                <a:lnTo>
                  <a:pt x="13530" y="910397"/>
                </a:lnTo>
                <a:lnTo>
                  <a:pt x="6122" y="863511"/>
                </a:lnTo>
                <a:lnTo>
                  <a:pt x="1582" y="815730"/>
                </a:lnTo>
                <a:lnTo>
                  <a:pt x="0" y="767143"/>
                </a:lnTo>
                <a:lnTo>
                  <a:pt x="1582" y="718648"/>
                </a:lnTo>
                <a:lnTo>
                  <a:pt x="6122" y="670951"/>
                </a:lnTo>
                <a:lnTo>
                  <a:pt x="13530" y="624143"/>
                </a:lnTo>
                <a:lnTo>
                  <a:pt x="23716" y="578314"/>
                </a:lnTo>
                <a:lnTo>
                  <a:pt x="36591" y="533554"/>
                </a:lnTo>
                <a:lnTo>
                  <a:pt x="52065" y="489953"/>
                </a:lnTo>
                <a:lnTo>
                  <a:pt x="70047" y="447601"/>
                </a:lnTo>
                <a:lnTo>
                  <a:pt x="90449" y="406588"/>
                </a:lnTo>
                <a:lnTo>
                  <a:pt x="113180" y="367004"/>
                </a:lnTo>
                <a:lnTo>
                  <a:pt x="138150" y="328939"/>
                </a:lnTo>
                <a:lnTo>
                  <a:pt x="165270" y="292484"/>
                </a:lnTo>
                <a:lnTo>
                  <a:pt x="194450" y="257728"/>
                </a:lnTo>
                <a:lnTo>
                  <a:pt x="225601" y="224761"/>
                </a:lnTo>
                <a:lnTo>
                  <a:pt x="258631" y="193674"/>
                </a:lnTo>
                <a:lnTo>
                  <a:pt x="293453" y="164556"/>
                </a:lnTo>
                <a:lnTo>
                  <a:pt x="329975" y="137497"/>
                </a:lnTo>
                <a:lnTo>
                  <a:pt x="368108" y="112588"/>
                </a:lnTo>
                <a:lnTo>
                  <a:pt x="407762" y="89919"/>
                </a:lnTo>
                <a:lnTo>
                  <a:pt x="448848" y="69580"/>
                </a:lnTo>
                <a:lnTo>
                  <a:pt x="491275" y="51660"/>
                </a:lnTo>
                <a:lnTo>
                  <a:pt x="534954" y="36250"/>
                </a:lnTo>
                <a:lnTo>
                  <a:pt x="579795" y="23440"/>
                </a:lnTo>
                <a:lnTo>
                  <a:pt x="625709" y="13320"/>
                </a:lnTo>
                <a:lnTo>
                  <a:pt x="672605" y="5980"/>
                </a:lnTo>
                <a:lnTo>
                  <a:pt x="720393" y="1510"/>
                </a:lnTo>
                <a:lnTo>
                  <a:pt x="768985" y="0"/>
                </a:lnTo>
                <a:lnTo>
                  <a:pt x="817576" y="1510"/>
                </a:lnTo>
                <a:lnTo>
                  <a:pt x="865364" y="5980"/>
                </a:lnTo>
                <a:lnTo>
                  <a:pt x="912259" y="13321"/>
                </a:lnTo>
                <a:lnTo>
                  <a:pt x="958171" y="23442"/>
                </a:lnTo>
                <a:lnTo>
                  <a:pt x="1003010" y="36253"/>
                </a:lnTo>
                <a:lnTo>
                  <a:pt x="1046686" y="51665"/>
                </a:lnTo>
                <a:lnTo>
                  <a:pt x="1089109" y="69588"/>
                </a:lnTo>
                <a:lnTo>
                  <a:pt x="1130188" y="89931"/>
                </a:lnTo>
                <a:lnTo>
                  <a:pt x="1169835" y="112606"/>
                </a:lnTo>
                <a:lnTo>
                  <a:pt x="1207958" y="137521"/>
                </a:lnTo>
                <a:lnTo>
                  <a:pt x="1244468" y="164587"/>
                </a:lnTo>
                <a:lnTo>
                  <a:pt x="1279275" y="193715"/>
                </a:lnTo>
                <a:lnTo>
                  <a:pt x="1312289" y="224813"/>
                </a:lnTo>
                <a:lnTo>
                  <a:pt x="1343419" y="257793"/>
                </a:lnTo>
                <a:lnTo>
                  <a:pt x="1372577" y="292564"/>
                </a:lnTo>
                <a:lnTo>
                  <a:pt x="1399671" y="329037"/>
                </a:lnTo>
                <a:lnTo>
                  <a:pt x="1424612" y="367121"/>
                </a:lnTo>
                <a:lnTo>
                  <a:pt x="1447310" y="406727"/>
                </a:lnTo>
                <a:lnTo>
                  <a:pt x="1467674" y="447764"/>
                </a:lnTo>
                <a:lnTo>
                  <a:pt x="1485615" y="490144"/>
                </a:lnTo>
                <a:lnTo>
                  <a:pt x="1501043" y="533775"/>
                </a:lnTo>
                <a:lnTo>
                  <a:pt x="1513868" y="578568"/>
                </a:lnTo>
                <a:lnTo>
                  <a:pt x="1524000" y="624433"/>
                </a:lnTo>
                <a:lnTo>
                  <a:pt x="1531348" y="671281"/>
                </a:lnTo>
                <a:lnTo>
                  <a:pt x="1535823" y="719020"/>
                </a:lnTo>
                <a:lnTo>
                  <a:pt x="1537335" y="767562"/>
                </a:lnTo>
                <a:lnTo>
                  <a:pt x="1535823" y="816103"/>
                </a:lnTo>
                <a:lnTo>
                  <a:pt x="1531348" y="863841"/>
                </a:lnTo>
                <a:lnTo>
                  <a:pt x="1524000" y="910687"/>
                </a:lnTo>
                <a:lnTo>
                  <a:pt x="1513868" y="956551"/>
                </a:lnTo>
                <a:lnTo>
                  <a:pt x="1501043" y="1001343"/>
                </a:lnTo>
                <a:lnTo>
                  <a:pt x="1485615" y="1044974"/>
                </a:lnTo>
                <a:lnTo>
                  <a:pt x="1467674" y="1087352"/>
                </a:lnTo>
                <a:lnTo>
                  <a:pt x="1447310" y="1128389"/>
                </a:lnTo>
                <a:lnTo>
                  <a:pt x="1424612" y="1167994"/>
                </a:lnTo>
                <a:lnTo>
                  <a:pt x="1399671" y="1206077"/>
                </a:lnTo>
                <a:lnTo>
                  <a:pt x="1372577" y="1242550"/>
                </a:lnTo>
                <a:lnTo>
                  <a:pt x="1343419" y="1277320"/>
                </a:lnTo>
                <a:lnTo>
                  <a:pt x="1312289" y="1310300"/>
                </a:lnTo>
                <a:lnTo>
                  <a:pt x="1279275" y="1341398"/>
                </a:lnTo>
                <a:lnTo>
                  <a:pt x="1244468" y="1370525"/>
                </a:lnTo>
                <a:lnTo>
                  <a:pt x="1207958" y="1397591"/>
                </a:lnTo>
                <a:lnTo>
                  <a:pt x="1169835" y="1422506"/>
                </a:lnTo>
                <a:lnTo>
                  <a:pt x="1130188" y="1445180"/>
                </a:lnTo>
                <a:lnTo>
                  <a:pt x="1089109" y="1465524"/>
                </a:lnTo>
                <a:lnTo>
                  <a:pt x="1046686" y="1483446"/>
                </a:lnTo>
                <a:lnTo>
                  <a:pt x="1003010" y="1498859"/>
                </a:lnTo>
                <a:lnTo>
                  <a:pt x="958171" y="1511670"/>
                </a:lnTo>
                <a:lnTo>
                  <a:pt x="912259" y="1521791"/>
                </a:lnTo>
                <a:lnTo>
                  <a:pt x="865364" y="1529132"/>
                </a:lnTo>
                <a:lnTo>
                  <a:pt x="817576" y="1533602"/>
                </a:lnTo>
                <a:lnTo>
                  <a:pt x="768985" y="153511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801611" y="4352925"/>
            <a:ext cx="1021715" cy="1022350"/>
          </a:xfrm>
          <a:custGeom>
            <a:rect l="l" t="t" r="r" b="b"/>
            <a:pathLst>
              <a:path w="1021715" h="1022350">
                <a:moveTo>
                  <a:pt x="510413" y="1022350"/>
                </a:moveTo>
                <a:lnTo>
                  <a:pt x="461184" y="1020010"/>
                </a:lnTo>
                <a:lnTo>
                  <a:pt x="413280" y="1013133"/>
                </a:lnTo>
                <a:lnTo>
                  <a:pt x="366916" y="1001934"/>
                </a:lnTo>
                <a:lnTo>
                  <a:pt x="322307" y="986629"/>
                </a:lnTo>
                <a:lnTo>
                  <a:pt x="279669" y="967431"/>
                </a:lnTo>
                <a:lnTo>
                  <a:pt x="239215" y="944556"/>
                </a:lnTo>
                <a:lnTo>
                  <a:pt x="201162" y="918219"/>
                </a:lnTo>
                <a:lnTo>
                  <a:pt x="165725" y="888634"/>
                </a:lnTo>
                <a:lnTo>
                  <a:pt x="133119" y="856017"/>
                </a:lnTo>
                <a:lnTo>
                  <a:pt x="103559" y="820581"/>
                </a:lnTo>
                <a:lnTo>
                  <a:pt x="77259" y="782543"/>
                </a:lnTo>
                <a:lnTo>
                  <a:pt x="54437" y="742117"/>
                </a:lnTo>
                <a:lnTo>
                  <a:pt x="35306" y="699517"/>
                </a:lnTo>
                <a:lnTo>
                  <a:pt x="20081" y="654959"/>
                </a:lnTo>
                <a:lnTo>
                  <a:pt x="8978" y="608657"/>
                </a:lnTo>
                <a:lnTo>
                  <a:pt x="2213" y="560827"/>
                </a:lnTo>
                <a:lnTo>
                  <a:pt x="0" y="511683"/>
                </a:lnTo>
                <a:lnTo>
                  <a:pt x="2213" y="462369"/>
                </a:lnTo>
                <a:lnTo>
                  <a:pt x="8978" y="414390"/>
                </a:lnTo>
                <a:lnTo>
                  <a:pt x="20081" y="367958"/>
                </a:lnTo>
                <a:lnTo>
                  <a:pt x="35306" y="323287"/>
                </a:lnTo>
                <a:lnTo>
                  <a:pt x="54437" y="280590"/>
                </a:lnTo>
                <a:lnTo>
                  <a:pt x="77259" y="240081"/>
                </a:lnTo>
                <a:lnTo>
                  <a:pt x="103559" y="201974"/>
                </a:lnTo>
                <a:lnTo>
                  <a:pt x="133119" y="166483"/>
                </a:lnTo>
                <a:lnTo>
                  <a:pt x="165725" y="133821"/>
                </a:lnTo>
                <a:lnTo>
                  <a:pt x="201162" y="104201"/>
                </a:lnTo>
                <a:lnTo>
                  <a:pt x="239215" y="77837"/>
                </a:lnTo>
                <a:lnTo>
                  <a:pt x="279669" y="54944"/>
                </a:lnTo>
                <a:lnTo>
                  <a:pt x="322307" y="35733"/>
                </a:lnTo>
                <a:lnTo>
                  <a:pt x="366916" y="20420"/>
                </a:lnTo>
                <a:lnTo>
                  <a:pt x="413280" y="9218"/>
                </a:lnTo>
                <a:lnTo>
                  <a:pt x="461184" y="2340"/>
                </a:lnTo>
                <a:lnTo>
                  <a:pt x="510413" y="0"/>
                </a:lnTo>
                <a:lnTo>
                  <a:pt x="559641" y="2340"/>
                </a:lnTo>
                <a:lnTo>
                  <a:pt x="607546" y="9217"/>
                </a:lnTo>
                <a:lnTo>
                  <a:pt x="653913" y="20417"/>
                </a:lnTo>
                <a:lnTo>
                  <a:pt x="698528" y="35727"/>
                </a:lnTo>
                <a:lnTo>
                  <a:pt x="741176" y="54931"/>
                </a:lnTo>
                <a:lnTo>
                  <a:pt x="781643" y="77815"/>
                </a:lnTo>
                <a:lnTo>
                  <a:pt x="819716" y="104165"/>
                </a:lnTo>
                <a:lnTo>
                  <a:pt x="855179" y="133768"/>
                </a:lnTo>
                <a:lnTo>
                  <a:pt x="887819" y="166408"/>
                </a:lnTo>
                <a:lnTo>
                  <a:pt x="917422" y="201871"/>
                </a:lnTo>
                <a:lnTo>
                  <a:pt x="943772" y="239944"/>
                </a:lnTo>
                <a:lnTo>
                  <a:pt x="966656" y="280411"/>
                </a:lnTo>
                <a:lnTo>
                  <a:pt x="985860" y="323059"/>
                </a:lnTo>
                <a:lnTo>
                  <a:pt x="1001170" y="367674"/>
                </a:lnTo>
                <a:lnTo>
                  <a:pt x="1012370" y="414041"/>
                </a:lnTo>
                <a:lnTo>
                  <a:pt x="1019247" y="461946"/>
                </a:lnTo>
                <a:lnTo>
                  <a:pt x="1021588" y="511175"/>
                </a:lnTo>
                <a:lnTo>
                  <a:pt x="1019247" y="560403"/>
                </a:lnTo>
                <a:lnTo>
                  <a:pt x="1012370" y="608308"/>
                </a:lnTo>
                <a:lnTo>
                  <a:pt x="1001170" y="654675"/>
                </a:lnTo>
                <a:lnTo>
                  <a:pt x="985860" y="699290"/>
                </a:lnTo>
                <a:lnTo>
                  <a:pt x="966656" y="741938"/>
                </a:lnTo>
                <a:lnTo>
                  <a:pt x="943772" y="782405"/>
                </a:lnTo>
                <a:lnTo>
                  <a:pt x="917422" y="820478"/>
                </a:lnTo>
                <a:lnTo>
                  <a:pt x="887819" y="855941"/>
                </a:lnTo>
                <a:lnTo>
                  <a:pt x="855179" y="888581"/>
                </a:lnTo>
                <a:lnTo>
                  <a:pt x="819716" y="918184"/>
                </a:lnTo>
                <a:lnTo>
                  <a:pt x="781643" y="944534"/>
                </a:lnTo>
                <a:lnTo>
                  <a:pt x="741176" y="967418"/>
                </a:lnTo>
                <a:lnTo>
                  <a:pt x="698528" y="986622"/>
                </a:lnTo>
                <a:lnTo>
                  <a:pt x="653913" y="1001932"/>
                </a:lnTo>
                <a:lnTo>
                  <a:pt x="607546" y="1013132"/>
                </a:lnTo>
                <a:lnTo>
                  <a:pt x="559641" y="1020009"/>
                </a:lnTo>
                <a:lnTo>
                  <a:pt x="510413" y="1022350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01611" y="2000250"/>
            <a:ext cx="1021715" cy="1021080"/>
          </a:xfrm>
          <a:custGeom>
            <a:rect l="l" t="t" r="r" b="b"/>
            <a:pathLst>
              <a:path w="1021715" h="1021080">
                <a:moveTo>
                  <a:pt x="510413" y="1020762"/>
                </a:moveTo>
                <a:lnTo>
                  <a:pt x="461184" y="1018425"/>
                </a:lnTo>
                <a:lnTo>
                  <a:pt x="413280" y="1011558"/>
                </a:lnTo>
                <a:lnTo>
                  <a:pt x="366916" y="1000372"/>
                </a:lnTo>
                <a:lnTo>
                  <a:pt x="322307" y="985082"/>
                </a:lnTo>
                <a:lnTo>
                  <a:pt x="279669" y="965901"/>
                </a:lnTo>
                <a:lnTo>
                  <a:pt x="239215" y="943041"/>
                </a:lnTo>
                <a:lnTo>
                  <a:pt x="201162" y="916716"/>
                </a:lnTo>
                <a:lnTo>
                  <a:pt x="165725" y="887139"/>
                </a:lnTo>
                <a:lnTo>
                  <a:pt x="133119" y="854523"/>
                </a:lnTo>
                <a:lnTo>
                  <a:pt x="103559" y="819081"/>
                </a:lnTo>
                <a:lnTo>
                  <a:pt x="77259" y="781027"/>
                </a:lnTo>
                <a:lnTo>
                  <a:pt x="54437" y="740574"/>
                </a:lnTo>
                <a:lnTo>
                  <a:pt x="35306" y="697934"/>
                </a:lnTo>
                <a:lnTo>
                  <a:pt x="20081" y="653322"/>
                </a:lnTo>
                <a:lnTo>
                  <a:pt x="8978" y="606949"/>
                </a:lnTo>
                <a:lnTo>
                  <a:pt x="2213" y="559030"/>
                </a:lnTo>
                <a:lnTo>
                  <a:pt x="0" y="509777"/>
                </a:lnTo>
                <a:lnTo>
                  <a:pt x="2213" y="460726"/>
                </a:lnTo>
                <a:lnTo>
                  <a:pt x="8978" y="412984"/>
                </a:lnTo>
                <a:lnTo>
                  <a:pt x="20081" y="366766"/>
                </a:lnTo>
                <a:lnTo>
                  <a:pt x="35306" y="322288"/>
                </a:lnTo>
                <a:lnTo>
                  <a:pt x="54437" y="279763"/>
                </a:lnTo>
                <a:lnTo>
                  <a:pt x="77259" y="239408"/>
                </a:lnTo>
                <a:lnTo>
                  <a:pt x="103559" y="201435"/>
                </a:lnTo>
                <a:lnTo>
                  <a:pt x="133119" y="166060"/>
                </a:lnTo>
                <a:lnTo>
                  <a:pt x="165725" y="133497"/>
                </a:lnTo>
                <a:lnTo>
                  <a:pt x="201162" y="103961"/>
                </a:lnTo>
                <a:lnTo>
                  <a:pt x="239215" y="77668"/>
                </a:lnTo>
                <a:lnTo>
                  <a:pt x="279669" y="54830"/>
                </a:lnTo>
                <a:lnTo>
                  <a:pt x="322307" y="35663"/>
                </a:lnTo>
                <a:lnTo>
                  <a:pt x="366916" y="20382"/>
                </a:lnTo>
                <a:lnTo>
                  <a:pt x="413280" y="9202"/>
                </a:lnTo>
                <a:lnTo>
                  <a:pt x="461184" y="2336"/>
                </a:lnTo>
                <a:lnTo>
                  <a:pt x="510413" y="0"/>
                </a:lnTo>
                <a:lnTo>
                  <a:pt x="559641" y="2336"/>
                </a:lnTo>
                <a:lnTo>
                  <a:pt x="607546" y="9203"/>
                </a:lnTo>
                <a:lnTo>
                  <a:pt x="653913" y="20386"/>
                </a:lnTo>
                <a:lnTo>
                  <a:pt x="698528" y="35671"/>
                </a:lnTo>
                <a:lnTo>
                  <a:pt x="741176" y="54846"/>
                </a:lnTo>
                <a:lnTo>
                  <a:pt x="781643" y="77694"/>
                </a:lnTo>
                <a:lnTo>
                  <a:pt x="819716" y="104004"/>
                </a:lnTo>
                <a:lnTo>
                  <a:pt x="855179" y="133561"/>
                </a:lnTo>
                <a:lnTo>
                  <a:pt x="887819" y="166150"/>
                </a:lnTo>
                <a:lnTo>
                  <a:pt x="917422" y="201559"/>
                </a:lnTo>
                <a:lnTo>
                  <a:pt x="943772" y="239573"/>
                </a:lnTo>
                <a:lnTo>
                  <a:pt x="966656" y="279978"/>
                </a:lnTo>
                <a:lnTo>
                  <a:pt x="985860" y="322560"/>
                </a:lnTo>
                <a:lnTo>
                  <a:pt x="1001170" y="367107"/>
                </a:lnTo>
                <a:lnTo>
                  <a:pt x="1012370" y="413402"/>
                </a:lnTo>
                <a:lnTo>
                  <a:pt x="1019247" y="461234"/>
                </a:lnTo>
                <a:lnTo>
                  <a:pt x="1021588" y="510387"/>
                </a:lnTo>
                <a:lnTo>
                  <a:pt x="1019247" y="559538"/>
                </a:lnTo>
                <a:lnTo>
                  <a:pt x="1012370" y="607368"/>
                </a:lnTo>
                <a:lnTo>
                  <a:pt x="1001170" y="653662"/>
                </a:lnTo>
                <a:lnTo>
                  <a:pt x="985860" y="698207"/>
                </a:lnTo>
                <a:lnTo>
                  <a:pt x="966656" y="740788"/>
                </a:lnTo>
                <a:lnTo>
                  <a:pt x="943772" y="781192"/>
                </a:lnTo>
                <a:lnTo>
                  <a:pt x="917422" y="819205"/>
                </a:lnTo>
                <a:lnTo>
                  <a:pt x="887819" y="854613"/>
                </a:lnTo>
                <a:lnTo>
                  <a:pt x="855179" y="887202"/>
                </a:lnTo>
                <a:lnTo>
                  <a:pt x="819716" y="916758"/>
                </a:lnTo>
                <a:lnTo>
                  <a:pt x="781643" y="943068"/>
                </a:lnTo>
                <a:lnTo>
                  <a:pt x="741176" y="965916"/>
                </a:lnTo>
                <a:lnTo>
                  <a:pt x="698528" y="985090"/>
                </a:lnTo>
                <a:lnTo>
                  <a:pt x="653913" y="1000376"/>
                </a:lnTo>
                <a:lnTo>
                  <a:pt x="607546" y="1011559"/>
                </a:lnTo>
                <a:lnTo>
                  <a:pt x="559641" y="1018426"/>
                </a:lnTo>
                <a:lnTo>
                  <a:pt x="510413" y="1020762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375403" y="2000250"/>
            <a:ext cx="1021080" cy="1021080"/>
          </a:xfrm>
          <a:custGeom>
            <a:rect l="l" t="t" r="r" b="b"/>
            <a:pathLst>
              <a:path w="1021078" h="1021080">
                <a:moveTo>
                  <a:pt x="510133" y="1020762"/>
                </a:moveTo>
                <a:lnTo>
                  <a:pt x="460980" y="1018425"/>
                </a:lnTo>
                <a:lnTo>
                  <a:pt x="413149" y="1011558"/>
                </a:lnTo>
                <a:lnTo>
                  <a:pt x="366854" y="1000372"/>
                </a:lnTo>
                <a:lnTo>
                  <a:pt x="322310" y="985082"/>
                </a:lnTo>
                <a:lnTo>
                  <a:pt x="279730" y="965901"/>
                </a:lnTo>
                <a:lnTo>
                  <a:pt x="239330" y="943041"/>
                </a:lnTo>
                <a:lnTo>
                  <a:pt x="201323" y="916716"/>
                </a:lnTo>
                <a:lnTo>
                  <a:pt x="165923" y="887139"/>
                </a:lnTo>
                <a:lnTo>
                  <a:pt x="133344" y="854523"/>
                </a:lnTo>
                <a:lnTo>
                  <a:pt x="103802" y="819081"/>
                </a:lnTo>
                <a:lnTo>
                  <a:pt x="77509" y="781027"/>
                </a:lnTo>
                <a:lnTo>
                  <a:pt x="54681" y="740574"/>
                </a:lnTo>
                <a:lnTo>
                  <a:pt x="35531" y="697934"/>
                </a:lnTo>
                <a:lnTo>
                  <a:pt x="20274" y="653322"/>
                </a:lnTo>
                <a:lnTo>
                  <a:pt x="9123" y="606949"/>
                </a:lnTo>
                <a:lnTo>
                  <a:pt x="2294" y="559030"/>
                </a:lnTo>
                <a:lnTo>
                  <a:pt x="0" y="509777"/>
                </a:lnTo>
                <a:lnTo>
                  <a:pt x="2294" y="460726"/>
                </a:lnTo>
                <a:lnTo>
                  <a:pt x="9123" y="412984"/>
                </a:lnTo>
                <a:lnTo>
                  <a:pt x="20274" y="366766"/>
                </a:lnTo>
                <a:lnTo>
                  <a:pt x="35531" y="322288"/>
                </a:lnTo>
                <a:lnTo>
                  <a:pt x="54681" y="279763"/>
                </a:lnTo>
                <a:lnTo>
                  <a:pt x="77509" y="239408"/>
                </a:lnTo>
                <a:lnTo>
                  <a:pt x="103802" y="201435"/>
                </a:lnTo>
                <a:lnTo>
                  <a:pt x="133344" y="166060"/>
                </a:lnTo>
                <a:lnTo>
                  <a:pt x="165923" y="133497"/>
                </a:lnTo>
                <a:lnTo>
                  <a:pt x="201323" y="103961"/>
                </a:lnTo>
                <a:lnTo>
                  <a:pt x="239330" y="77668"/>
                </a:lnTo>
                <a:lnTo>
                  <a:pt x="279730" y="54830"/>
                </a:lnTo>
                <a:lnTo>
                  <a:pt x="322310" y="35663"/>
                </a:lnTo>
                <a:lnTo>
                  <a:pt x="366854" y="20382"/>
                </a:lnTo>
                <a:lnTo>
                  <a:pt x="413149" y="9202"/>
                </a:lnTo>
                <a:lnTo>
                  <a:pt x="460980" y="2336"/>
                </a:lnTo>
                <a:lnTo>
                  <a:pt x="510133" y="0"/>
                </a:lnTo>
                <a:lnTo>
                  <a:pt x="559284" y="2336"/>
                </a:lnTo>
                <a:lnTo>
                  <a:pt x="607114" y="9203"/>
                </a:lnTo>
                <a:lnTo>
                  <a:pt x="653408" y="20386"/>
                </a:lnTo>
                <a:lnTo>
                  <a:pt x="697953" y="35671"/>
                </a:lnTo>
                <a:lnTo>
                  <a:pt x="740534" y="54846"/>
                </a:lnTo>
                <a:lnTo>
                  <a:pt x="780938" y="77694"/>
                </a:lnTo>
                <a:lnTo>
                  <a:pt x="818951" y="104004"/>
                </a:lnTo>
                <a:lnTo>
                  <a:pt x="854359" y="133561"/>
                </a:lnTo>
                <a:lnTo>
                  <a:pt x="886948" y="166150"/>
                </a:lnTo>
                <a:lnTo>
                  <a:pt x="916504" y="201559"/>
                </a:lnTo>
                <a:lnTo>
                  <a:pt x="942814" y="239573"/>
                </a:lnTo>
                <a:lnTo>
                  <a:pt x="965662" y="279978"/>
                </a:lnTo>
                <a:lnTo>
                  <a:pt x="984836" y="322560"/>
                </a:lnTo>
                <a:lnTo>
                  <a:pt x="1000122" y="367107"/>
                </a:lnTo>
                <a:lnTo>
                  <a:pt x="1011305" y="413402"/>
                </a:lnTo>
                <a:lnTo>
                  <a:pt x="1018172" y="461234"/>
                </a:lnTo>
                <a:lnTo>
                  <a:pt x="1020508" y="510387"/>
                </a:lnTo>
                <a:lnTo>
                  <a:pt x="1018172" y="559538"/>
                </a:lnTo>
                <a:lnTo>
                  <a:pt x="1011305" y="607368"/>
                </a:lnTo>
                <a:lnTo>
                  <a:pt x="1000122" y="653662"/>
                </a:lnTo>
                <a:lnTo>
                  <a:pt x="984836" y="698207"/>
                </a:lnTo>
                <a:lnTo>
                  <a:pt x="965662" y="740788"/>
                </a:lnTo>
                <a:lnTo>
                  <a:pt x="942814" y="781192"/>
                </a:lnTo>
                <a:lnTo>
                  <a:pt x="916504" y="819205"/>
                </a:lnTo>
                <a:lnTo>
                  <a:pt x="886948" y="854613"/>
                </a:lnTo>
                <a:lnTo>
                  <a:pt x="854359" y="887202"/>
                </a:lnTo>
                <a:lnTo>
                  <a:pt x="818951" y="916758"/>
                </a:lnTo>
                <a:lnTo>
                  <a:pt x="780938" y="943068"/>
                </a:lnTo>
                <a:lnTo>
                  <a:pt x="740534" y="965916"/>
                </a:lnTo>
                <a:lnTo>
                  <a:pt x="697953" y="985090"/>
                </a:lnTo>
                <a:lnTo>
                  <a:pt x="653408" y="1000376"/>
                </a:lnTo>
                <a:lnTo>
                  <a:pt x="607114" y="1011559"/>
                </a:lnTo>
                <a:lnTo>
                  <a:pt x="559284" y="1018426"/>
                </a:lnTo>
                <a:lnTo>
                  <a:pt x="510133" y="1020762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375403" y="4352925"/>
            <a:ext cx="1021080" cy="1022350"/>
          </a:xfrm>
          <a:custGeom>
            <a:rect l="l" t="t" r="r" b="b"/>
            <a:pathLst>
              <a:path w="1021078" h="1022350">
                <a:moveTo>
                  <a:pt x="510133" y="1022350"/>
                </a:moveTo>
                <a:lnTo>
                  <a:pt x="460980" y="1020010"/>
                </a:lnTo>
                <a:lnTo>
                  <a:pt x="413149" y="1013133"/>
                </a:lnTo>
                <a:lnTo>
                  <a:pt x="366854" y="1001934"/>
                </a:lnTo>
                <a:lnTo>
                  <a:pt x="322310" y="986629"/>
                </a:lnTo>
                <a:lnTo>
                  <a:pt x="279730" y="967431"/>
                </a:lnTo>
                <a:lnTo>
                  <a:pt x="239330" y="944556"/>
                </a:lnTo>
                <a:lnTo>
                  <a:pt x="201323" y="918219"/>
                </a:lnTo>
                <a:lnTo>
                  <a:pt x="165923" y="888634"/>
                </a:lnTo>
                <a:lnTo>
                  <a:pt x="133344" y="856017"/>
                </a:lnTo>
                <a:lnTo>
                  <a:pt x="103802" y="820581"/>
                </a:lnTo>
                <a:lnTo>
                  <a:pt x="77509" y="782543"/>
                </a:lnTo>
                <a:lnTo>
                  <a:pt x="54681" y="742117"/>
                </a:lnTo>
                <a:lnTo>
                  <a:pt x="35531" y="699517"/>
                </a:lnTo>
                <a:lnTo>
                  <a:pt x="20274" y="654959"/>
                </a:lnTo>
                <a:lnTo>
                  <a:pt x="9123" y="608657"/>
                </a:lnTo>
                <a:lnTo>
                  <a:pt x="2294" y="560827"/>
                </a:lnTo>
                <a:lnTo>
                  <a:pt x="0" y="511683"/>
                </a:lnTo>
                <a:lnTo>
                  <a:pt x="2294" y="462369"/>
                </a:lnTo>
                <a:lnTo>
                  <a:pt x="9123" y="414390"/>
                </a:lnTo>
                <a:lnTo>
                  <a:pt x="20274" y="367958"/>
                </a:lnTo>
                <a:lnTo>
                  <a:pt x="35531" y="323287"/>
                </a:lnTo>
                <a:lnTo>
                  <a:pt x="54681" y="280590"/>
                </a:lnTo>
                <a:lnTo>
                  <a:pt x="77509" y="240081"/>
                </a:lnTo>
                <a:lnTo>
                  <a:pt x="103802" y="201974"/>
                </a:lnTo>
                <a:lnTo>
                  <a:pt x="133344" y="166483"/>
                </a:lnTo>
                <a:lnTo>
                  <a:pt x="165923" y="133821"/>
                </a:lnTo>
                <a:lnTo>
                  <a:pt x="201323" y="104201"/>
                </a:lnTo>
                <a:lnTo>
                  <a:pt x="239330" y="77837"/>
                </a:lnTo>
                <a:lnTo>
                  <a:pt x="279730" y="54944"/>
                </a:lnTo>
                <a:lnTo>
                  <a:pt x="322310" y="35733"/>
                </a:lnTo>
                <a:lnTo>
                  <a:pt x="366854" y="20420"/>
                </a:lnTo>
                <a:lnTo>
                  <a:pt x="413149" y="9218"/>
                </a:lnTo>
                <a:lnTo>
                  <a:pt x="460980" y="2340"/>
                </a:lnTo>
                <a:lnTo>
                  <a:pt x="510133" y="0"/>
                </a:lnTo>
                <a:lnTo>
                  <a:pt x="559284" y="2340"/>
                </a:lnTo>
                <a:lnTo>
                  <a:pt x="607114" y="9217"/>
                </a:lnTo>
                <a:lnTo>
                  <a:pt x="653408" y="20417"/>
                </a:lnTo>
                <a:lnTo>
                  <a:pt x="697953" y="35727"/>
                </a:lnTo>
                <a:lnTo>
                  <a:pt x="740534" y="54931"/>
                </a:lnTo>
                <a:lnTo>
                  <a:pt x="780938" y="77815"/>
                </a:lnTo>
                <a:lnTo>
                  <a:pt x="818951" y="104165"/>
                </a:lnTo>
                <a:lnTo>
                  <a:pt x="854359" y="133768"/>
                </a:lnTo>
                <a:lnTo>
                  <a:pt x="886948" y="166408"/>
                </a:lnTo>
                <a:lnTo>
                  <a:pt x="916504" y="201871"/>
                </a:lnTo>
                <a:lnTo>
                  <a:pt x="942814" y="239944"/>
                </a:lnTo>
                <a:lnTo>
                  <a:pt x="965662" y="280411"/>
                </a:lnTo>
                <a:lnTo>
                  <a:pt x="984836" y="323059"/>
                </a:lnTo>
                <a:lnTo>
                  <a:pt x="1000122" y="367674"/>
                </a:lnTo>
                <a:lnTo>
                  <a:pt x="1011305" y="414041"/>
                </a:lnTo>
                <a:lnTo>
                  <a:pt x="1018172" y="461946"/>
                </a:lnTo>
                <a:lnTo>
                  <a:pt x="1020508" y="511175"/>
                </a:lnTo>
                <a:lnTo>
                  <a:pt x="1018172" y="560403"/>
                </a:lnTo>
                <a:lnTo>
                  <a:pt x="1011305" y="608308"/>
                </a:lnTo>
                <a:lnTo>
                  <a:pt x="1000122" y="654675"/>
                </a:lnTo>
                <a:lnTo>
                  <a:pt x="984836" y="699290"/>
                </a:lnTo>
                <a:lnTo>
                  <a:pt x="965662" y="741938"/>
                </a:lnTo>
                <a:lnTo>
                  <a:pt x="942814" y="782405"/>
                </a:lnTo>
                <a:lnTo>
                  <a:pt x="916504" y="820478"/>
                </a:lnTo>
                <a:lnTo>
                  <a:pt x="886948" y="855941"/>
                </a:lnTo>
                <a:lnTo>
                  <a:pt x="854359" y="888581"/>
                </a:lnTo>
                <a:lnTo>
                  <a:pt x="818951" y="918184"/>
                </a:lnTo>
                <a:lnTo>
                  <a:pt x="780938" y="944534"/>
                </a:lnTo>
                <a:lnTo>
                  <a:pt x="740534" y="967418"/>
                </a:lnTo>
                <a:lnTo>
                  <a:pt x="697953" y="986622"/>
                </a:lnTo>
                <a:lnTo>
                  <a:pt x="653408" y="1001932"/>
                </a:lnTo>
                <a:lnTo>
                  <a:pt x="607114" y="1013132"/>
                </a:lnTo>
                <a:lnTo>
                  <a:pt x="559284" y="1020009"/>
                </a:lnTo>
                <a:lnTo>
                  <a:pt x="510133" y="1022350"/>
                </a:lnTo>
                <a:close/>
              </a:path>
            </a:pathLst>
          </a:custGeom>
          <a:solidFill>
            <a:srgbClr val="B1C1C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27512" y="47804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249362" y="1894205"/>
            <a:ext cx="16573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婚生子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49362" y="4170679"/>
            <a:ext cx="20656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非婚生子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20175" y="1894205"/>
            <a:ext cx="12490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养子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20175" y="4170679"/>
            <a:ext cx="12490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>
                <a:solidFill>
                  <a:srgbClr val="404040"/>
                </a:solidFill>
                <a:latin typeface="黑体"/>
                <a:cs typeface="黑体"/>
              </a:rPr>
              <a:t>继子</a:t>
            </a:r>
            <a:r>
              <a:rPr sz="3200" b="1" spc="-10">
                <a:solidFill>
                  <a:srgbClr val="404040"/>
                </a:solidFill>
                <a:latin typeface="黑体"/>
                <a:cs typeface="黑体"/>
              </a:rPr>
              <a:t>女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951864" y="551179"/>
            <a:ext cx="64643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婴幼儿子女的范围包括哪些？</a:t>
            </a:r>
            <a:endParaRPr sz="3900"/>
          </a:p>
        </p:txBody>
      </p:sp>
      <p:sp>
        <p:nvSpPr>
          <p:cNvPr id="13" name="object 13"/>
          <p:cNvSpPr txBox="1"/>
          <p:nvPr/>
        </p:nvSpPr>
        <p:spPr>
          <a:xfrm>
            <a:off x="5624195" y="3441700"/>
            <a:ext cx="9417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394B5B"/>
                </a:solidFill>
                <a:latin typeface="黑体"/>
                <a:cs typeface="黑体"/>
              </a:rPr>
              <a:t>范</a:t>
            </a:r>
            <a:r>
              <a:rPr sz="3600" b="1" spc="-15">
                <a:solidFill>
                  <a:srgbClr val="394B5B"/>
                </a:solidFill>
                <a:latin typeface="黑体"/>
                <a:cs typeface="黑体"/>
              </a:rPr>
              <a:t>围</a:t>
            </a:r>
            <a:endParaRPr sz="3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7512" y="47804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51179"/>
            <a:ext cx="1067435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3岁以下婴幼儿照护的扣除在父母之间如何分配？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916939" y="1832737"/>
            <a:ext cx="10217785" cy="236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 algn="just">
              <a:lnSpc>
                <a:spcPct val="119900"/>
              </a:lnSpc>
              <a:spcBef>
                <a:spcPts val="100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>
                <a:latin typeface="微软雅黑"/>
                <a:cs typeface="微软雅黑"/>
              </a:rPr>
              <a:t>父母可以选择由其中一方按扣除标准的</a:t>
            </a:r>
            <a:r>
              <a:rPr sz="3200" spc="-5">
                <a:latin typeface="微软雅黑"/>
                <a:cs typeface="微软雅黑"/>
              </a:rPr>
              <a:t>100%</a:t>
            </a:r>
            <a:r>
              <a:rPr sz="3200">
                <a:latin typeface="微软雅黑"/>
                <a:cs typeface="微软雅黑"/>
              </a:rPr>
              <a:t>扣除，</a:t>
            </a:r>
            <a:r>
              <a:rPr sz="3200" spc="5">
                <a:latin typeface="微软雅黑"/>
                <a:cs typeface="微软雅黑"/>
              </a:rPr>
              <a:t>即 </a:t>
            </a:r>
            <a:r>
              <a:rPr sz="3200">
                <a:latin typeface="微软雅黑"/>
                <a:cs typeface="微软雅黑"/>
              </a:rPr>
              <a:t>一人每月</a:t>
            </a:r>
            <a:r>
              <a:rPr sz="3200" spc="-5">
                <a:latin typeface="微软雅黑"/>
                <a:cs typeface="微软雅黑"/>
              </a:rPr>
              <a:t>2000</a:t>
            </a:r>
            <a:r>
              <a:rPr sz="3200">
                <a:latin typeface="微软雅黑"/>
                <a:cs typeface="微软雅黑"/>
              </a:rPr>
              <a:t>元扣除，也可以选择由双方分别按扣除</a:t>
            </a:r>
            <a:r>
              <a:rPr sz="3200" spc="5">
                <a:latin typeface="微软雅黑"/>
                <a:cs typeface="微软雅黑"/>
              </a:rPr>
              <a:t>标 </a:t>
            </a:r>
            <a:r>
              <a:rPr sz="3200" spc="-5">
                <a:latin typeface="微软雅黑"/>
                <a:cs typeface="微软雅黑"/>
              </a:rPr>
              <a:t>准的50％扣除，即一人每月1000元扣除。只有这两种</a:t>
            </a:r>
            <a:r>
              <a:rPr sz="3200">
                <a:latin typeface="微软雅黑"/>
                <a:cs typeface="微软雅黑"/>
              </a:rPr>
              <a:t>分 配方式，纳税人可以根据情况自行选择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7512" y="47804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362584"/>
            <a:ext cx="9931400" cy="14516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95"/>
              </a:spcBef>
            </a:pPr>
            <a:r>
              <a:rPr sz="3900"/>
              <a:t>有多子女的父母，可以对不同的子女选择不同 的扣除方式吗？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916939" y="2242312"/>
            <a:ext cx="10180320" cy="236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19900"/>
              </a:lnSpc>
              <a:spcBef>
                <a:spcPts val="100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>
                <a:latin typeface="微软雅黑"/>
                <a:cs typeface="微软雅黑"/>
              </a:rPr>
              <a:t>可以。有多子女的父母，可以对不同的子女选择不同的 扣除方式，即对子女甲可以选择由一方按照每月</a:t>
            </a:r>
            <a:r>
              <a:rPr sz="3200" spc="-5">
                <a:latin typeface="微软雅黑"/>
                <a:cs typeface="微软雅黑"/>
              </a:rPr>
              <a:t>2000</a:t>
            </a:r>
            <a:r>
              <a:rPr sz="3200" spc="5">
                <a:latin typeface="微软雅黑"/>
                <a:cs typeface="微软雅黑"/>
              </a:rPr>
              <a:t>元 </a:t>
            </a:r>
            <a:r>
              <a:rPr sz="3200">
                <a:latin typeface="微软雅黑"/>
                <a:cs typeface="微软雅黑"/>
              </a:rPr>
              <a:t>的标准扣除，对子女乙可以选择由双方分别按照每</a:t>
            </a:r>
            <a:r>
              <a:rPr sz="3200" spc="5">
                <a:latin typeface="微软雅黑"/>
                <a:cs typeface="微软雅黑"/>
              </a:rPr>
              <a:t>月 </a:t>
            </a:r>
            <a:r>
              <a:rPr sz="3200" spc="-5">
                <a:latin typeface="微软雅黑"/>
                <a:cs typeface="微软雅黑"/>
              </a:rPr>
              <a:t>1000</a:t>
            </a:r>
            <a:r>
              <a:rPr sz="3200">
                <a:latin typeface="微软雅黑"/>
                <a:cs typeface="微软雅黑"/>
              </a:rPr>
              <a:t>元的标准扣除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7512" y="47804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436880"/>
            <a:ext cx="10674350" cy="21647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95"/>
              </a:spcBef>
            </a:pPr>
            <a:r>
              <a:rPr sz="3900"/>
              <a:t>婴幼儿9月份满3周岁，9月份开始接受学前教育， 在当年能否同时享受3岁以下婴幼儿照护扣除和 子女教育扣除？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916939" y="2718562"/>
            <a:ext cx="10320020" cy="2949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 algn="just">
              <a:lnSpc>
                <a:spcPct val="119900"/>
              </a:lnSpc>
              <a:spcBef>
                <a:spcPts val="100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 spc="-5">
                <a:latin typeface="微软雅黑"/>
                <a:cs typeface="微软雅黑"/>
              </a:rPr>
              <a:t>可以同时扣除。1到8月份婴幼儿未满3周岁处于3岁以</a:t>
            </a:r>
            <a:r>
              <a:rPr sz="3200">
                <a:latin typeface="微软雅黑"/>
                <a:cs typeface="微软雅黑"/>
              </a:rPr>
              <a:t>下 </a:t>
            </a:r>
            <a:r>
              <a:rPr sz="3200" spc="-5">
                <a:latin typeface="微软雅黑"/>
                <a:cs typeface="微软雅黑"/>
              </a:rPr>
              <a:t>婴幼儿照护专项附加扣除规定的年龄范围内，9到12月</a:t>
            </a:r>
            <a:r>
              <a:rPr sz="3200">
                <a:latin typeface="微软雅黑"/>
                <a:cs typeface="微软雅黑"/>
              </a:rPr>
              <a:t>份 已满</a:t>
            </a:r>
            <a:r>
              <a:rPr sz="3200" spc="-5">
                <a:latin typeface="微软雅黑"/>
                <a:cs typeface="微软雅黑"/>
              </a:rPr>
              <a:t>3</a:t>
            </a:r>
            <a:r>
              <a:rPr sz="3200">
                <a:latin typeface="微软雅黑"/>
                <a:cs typeface="微软雅黑"/>
              </a:rPr>
              <a:t>周岁，处于子女教育专项附加扣除规定的年龄范</a:t>
            </a:r>
            <a:r>
              <a:rPr sz="3200" spc="5">
                <a:latin typeface="微软雅黑"/>
                <a:cs typeface="微软雅黑"/>
              </a:rPr>
              <a:t>围 </a:t>
            </a:r>
            <a:r>
              <a:rPr sz="3200">
                <a:latin typeface="微软雅黑"/>
                <a:cs typeface="微软雅黑"/>
              </a:rPr>
              <a:t>内，在当年可以同时申报</a:t>
            </a:r>
            <a:r>
              <a:rPr sz="3200" spc="-5">
                <a:latin typeface="微软雅黑"/>
                <a:cs typeface="微软雅黑"/>
              </a:rPr>
              <a:t>3</a:t>
            </a:r>
            <a:r>
              <a:rPr sz="3200">
                <a:latin typeface="微软雅黑"/>
                <a:cs typeface="微软雅黑"/>
              </a:rPr>
              <a:t>岁以下婴幼儿照护和子女教</a:t>
            </a:r>
            <a:r>
              <a:rPr sz="3200" spc="5">
                <a:latin typeface="微软雅黑"/>
                <a:cs typeface="微软雅黑"/>
              </a:rPr>
              <a:t>育 </a:t>
            </a:r>
            <a:r>
              <a:rPr sz="3200">
                <a:latin typeface="微软雅黑"/>
                <a:cs typeface="微软雅黑"/>
              </a:rPr>
              <a:t>专项附加</a:t>
            </a:r>
            <a:r>
              <a:rPr sz="3200" spc="5">
                <a:latin typeface="微软雅黑"/>
                <a:cs typeface="微软雅黑"/>
              </a:rPr>
              <a:t>扣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7512" y="47804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362584"/>
            <a:ext cx="10179050" cy="14516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95"/>
              </a:spcBef>
            </a:pPr>
            <a:r>
              <a:rPr sz="3900"/>
              <a:t>享受3岁以下婴幼儿照护专项附加扣除的起算时 间是什么？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916939" y="1976247"/>
            <a:ext cx="10012045" cy="236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 algn="just">
              <a:lnSpc>
                <a:spcPct val="119900"/>
              </a:lnSpc>
              <a:spcBef>
                <a:spcPts val="100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 spc="-5">
                <a:latin typeface="微软雅黑"/>
                <a:cs typeface="微软雅黑"/>
              </a:rPr>
              <a:t>从婴幼儿出生的当月至满3周岁的前一个月，纳税可</a:t>
            </a:r>
            <a:r>
              <a:rPr sz="3200">
                <a:latin typeface="微软雅黑"/>
                <a:cs typeface="微软雅黑"/>
              </a:rPr>
              <a:t>以 享受这项专项附加扣除。比如</a:t>
            </a:r>
            <a:r>
              <a:rPr sz="3200" spc="-5">
                <a:latin typeface="微软雅黑"/>
                <a:cs typeface="微软雅黑"/>
              </a:rPr>
              <a:t>：2022</a:t>
            </a:r>
            <a:r>
              <a:rPr sz="3200">
                <a:latin typeface="微软雅黑"/>
                <a:cs typeface="微软雅黑"/>
              </a:rPr>
              <a:t>年</a:t>
            </a:r>
            <a:r>
              <a:rPr sz="3200" spc="-5">
                <a:latin typeface="微软雅黑"/>
                <a:cs typeface="微软雅黑"/>
              </a:rPr>
              <a:t>5</a:t>
            </a:r>
            <a:r>
              <a:rPr sz="3200">
                <a:latin typeface="微软雅黑"/>
                <a:cs typeface="微软雅黑"/>
              </a:rPr>
              <a:t>月出生的婴</a:t>
            </a:r>
            <a:r>
              <a:rPr sz="3200" spc="5">
                <a:latin typeface="微软雅黑"/>
                <a:cs typeface="微软雅黑"/>
              </a:rPr>
              <a:t>幼 </a:t>
            </a:r>
            <a:r>
              <a:rPr sz="3200">
                <a:latin typeface="微软雅黑"/>
                <a:cs typeface="微软雅黑"/>
              </a:rPr>
              <a:t>儿，一直到</a:t>
            </a:r>
            <a:r>
              <a:rPr sz="3200" spc="-5">
                <a:latin typeface="微软雅黑"/>
                <a:cs typeface="微软雅黑"/>
              </a:rPr>
              <a:t>2025</a:t>
            </a:r>
            <a:r>
              <a:rPr sz="3200">
                <a:latin typeface="微软雅黑"/>
                <a:cs typeface="微软雅黑"/>
              </a:rPr>
              <a:t>年</a:t>
            </a:r>
            <a:r>
              <a:rPr sz="3200" spc="-5">
                <a:latin typeface="微软雅黑"/>
                <a:cs typeface="微软雅黑"/>
              </a:rPr>
              <a:t>4</a:t>
            </a:r>
            <a:r>
              <a:rPr sz="3200">
                <a:latin typeface="微软雅黑"/>
                <a:cs typeface="微软雅黑"/>
              </a:rPr>
              <a:t>月，其父母都可以按规定享受此</a:t>
            </a:r>
            <a:r>
              <a:rPr sz="3200" spc="5">
                <a:latin typeface="微软雅黑"/>
                <a:cs typeface="微软雅黑"/>
              </a:rPr>
              <a:t>项 </a:t>
            </a:r>
            <a:r>
              <a:rPr sz="3200">
                <a:latin typeface="微软雅黑"/>
                <a:cs typeface="微软雅黑"/>
              </a:rPr>
              <a:t>专项附加扣除政策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7512" y="4780458"/>
            <a:ext cx="3608032" cy="18812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51179"/>
            <a:ext cx="104267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/>
              <a:t>在国外出生的婴幼儿，其父母可以享受扣除吗？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916939" y="1832737"/>
            <a:ext cx="10180320" cy="1195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19900"/>
              </a:lnSpc>
              <a:spcBef>
                <a:spcPts val="100"/>
              </a:spcBef>
              <a:buSzPct val="96875"/>
              <a:buFont typeface="Wingdings"/>
              <a:buChar char=""/>
              <a:tabLst>
                <a:tab pos="415290"/>
              </a:tabLst>
            </a:pPr>
            <a:r>
              <a:rPr sz="3200">
                <a:latin typeface="微软雅黑"/>
                <a:cs typeface="微软雅黑"/>
              </a:rPr>
              <a:t>可以。无论婴幼儿在国内还是国外出生，其父母都可以 享受扣除</a:t>
            </a:r>
            <a:r>
              <a:rPr sz="3200" spc="5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185213" y="3686175"/>
            <a:ext cx="3086100" cy="0"/>
          </a:xfrm>
          <a:custGeom>
            <a:rect l="l" t="t" r="r" b="b"/>
            <a:pathLst>
              <a:path w="3086100">
                <a:moveTo>
                  <a:pt x="0" y="0"/>
                </a:moveTo>
                <a:lnTo>
                  <a:pt x="3085973" y="0"/>
                </a:lnTo>
              </a:path>
            </a:pathLst>
          </a:custGeom>
          <a:ln w="19050">
            <a:solidFill>
              <a:srgbClr val="CC8E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139440" cy="2009139"/>
          </a:xfrm>
          <a:custGeom>
            <a:rect l="l" t="t" r="r" b="b"/>
            <a:pathLst>
              <a:path w="3139440" h="2009139">
                <a:moveTo>
                  <a:pt x="3139440" y="2008632"/>
                </a:moveTo>
                <a:lnTo>
                  <a:pt x="501395" y="2008632"/>
                </a:lnTo>
                <a:lnTo>
                  <a:pt x="0" y="0"/>
                </a:lnTo>
                <a:lnTo>
                  <a:pt x="2638044" y="0"/>
                </a:lnTo>
                <a:lnTo>
                  <a:pt x="3139440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849367"/>
            <a:ext cx="12192000" cy="2009139"/>
          </a:xfrm>
          <a:custGeom>
            <a:rect l="l" t="t" r="r" b="b"/>
            <a:pathLst>
              <a:path w="12192000" h="2009139">
                <a:moveTo>
                  <a:pt x="0" y="0"/>
                </a:moveTo>
                <a:lnTo>
                  <a:pt x="12192000" y="0"/>
                </a:lnTo>
                <a:lnTo>
                  <a:pt x="12192000" y="2008632"/>
                </a:lnTo>
                <a:lnTo>
                  <a:pt x="0" y="2008632"/>
                </a:lnTo>
                <a:lnTo>
                  <a:pt x="0" y="0"/>
                </a:lnTo>
                <a:close/>
              </a:path>
            </a:pathLst>
          </a:custGeom>
          <a:solidFill>
            <a:srgbClr val="CC8E5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970264" y="4849367"/>
            <a:ext cx="3062605" cy="2009139"/>
          </a:xfrm>
          <a:custGeom>
            <a:rect l="l" t="t" r="r" b="b"/>
            <a:pathLst>
              <a:path w="3062604" h="2009139">
                <a:moveTo>
                  <a:pt x="3062478" y="2008632"/>
                </a:moveTo>
                <a:lnTo>
                  <a:pt x="502157" y="2008632"/>
                </a:lnTo>
                <a:lnTo>
                  <a:pt x="0" y="0"/>
                </a:lnTo>
                <a:lnTo>
                  <a:pt x="2560319" y="0"/>
                </a:lnTo>
                <a:lnTo>
                  <a:pt x="3062478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88207" y="2178755"/>
            <a:ext cx="2134941" cy="261155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982931" y="2430005"/>
            <a:ext cx="506603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 spc="-30">
                <a:solidFill>
                  <a:srgbClr val="404040"/>
                </a:solidFill>
                <a:latin typeface="黑体"/>
                <a:cs typeface="黑体"/>
              </a:rPr>
              <a:t>③</a:t>
            </a:r>
            <a:r>
              <a:rPr sz="7200" b="1" spc="-120">
                <a:solidFill>
                  <a:srgbClr val="404040"/>
                </a:solidFill>
                <a:latin typeface="黑体"/>
                <a:cs typeface="黑体"/>
              </a:rPr>
              <a:t> </a:t>
            </a:r>
            <a:r>
              <a:rPr sz="7200" b="1">
                <a:solidFill>
                  <a:srgbClr val="404040"/>
                </a:solidFill>
                <a:latin typeface="黑体"/>
                <a:cs typeface="黑体"/>
              </a:rPr>
              <a:t>赡养老</a:t>
            </a:r>
            <a:r>
              <a:rPr sz="7200" b="1" spc="-30">
                <a:solidFill>
                  <a:srgbClr val="404040"/>
                </a:solidFill>
                <a:latin typeface="黑体"/>
                <a:cs typeface="黑体"/>
              </a:rPr>
              <a:t>人</a:t>
            </a:r>
            <a:endParaRPr sz="7200">
              <a:latin typeface="黑体"/>
              <a:cs typeface="黑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53475" y="3575684"/>
            <a:ext cx="2386965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241300"/>
              </a:tabLst>
            </a:pPr>
            <a:r>
              <a:rPr sz="2800">
                <a:latin typeface="黑体"/>
                <a:cs typeface="黑体"/>
              </a:rPr>
              <a:t>专项附加扣</a:t>
            </a:r>
            <a:r>
              <a:rPr sz="2800" spc="-5">
                <a:latin typeface="黑体"/>
                <a:cs typeface="黑体"/>
              </a:rPr>
              <a:t>除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677841" y="4058514"/>
            <a:ext cx="2122510" cy="259537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572770"/>
            <a:ext cx="10083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赡养老人专项附加扣除的扣除范围是怎么规定的？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1405128"/>
            <a:ext cx="10459085" cy="4208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10795" indent="-228600">
              <a:lnSpc>
                <a:spcPct val="119900"/>
              </a:lnSpc>
              <a:spcBef>
                <a:spcPts val="100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纳税人赡养年满</a:t>
            </a:r>
            <a:r>
              <a:rPr sz="2800" spc="-5">
                <a:latin typeface="微软雅黑"/>
                <a:cs typeface="微软雅黑"/>
              </a:rPr>
              <a:t>60</a:t>
            </a:r>
            <a:r>
              <a:rPr sz="2800">
                <a:latin typeface="微软雅黑"/>
                <a:cs typeface="微软雅黑"/>
              </a:rPr>
              <a:t>岁父母以及子女均已去世的年满</a:t>
            </a:r>
            <a:r>
              <a:rPr sz="2800" spc="-5">
                <a:latin typeface="微软雅黑"/>
                <a:cs typeface="微软雅黑"/>
              </a:rPr>
              <a:t>60</a:t>
            </a:r>
            <a:r>
              <a:rPr sz="2800">
                <a:latin typeface="微软雅黑"/>
                <a:cs typeface="微软雅黑"/>
              </a:rPr>
              <a:t>岁祖父母</a:t>
            </a:r>
            <a:r>
              <a:rPr sz="2800" spc="-5">
                <a:latin typeface="微软雅黑"/>
                <a:cs typeface="微软雅黑"/>
              </a:rPr>
              <a:t>、 </a:t>
            </a:r>
            <a:r>
              <a:rPr sz="2800">
                <a:latin typeface="微软雅黑"/>
                <a:cs typeface="微软雅黑"/>
              </a:rPr>
              <a:t>外祖父母的可以税前扣除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Wingdings"/>
              <a:buChar char=""/>
            </a:pPr>
            <a:endParaRPr sz="1800">
              <a:latin typeface="微软雅黑"/>
              <a:cs typeface="微软雅黑"/>
            </a:endParaRPr>
          </a:p>
          <a:p>
            <a:pPr marL="174625">
              <a:lnSpc>
                <a:spcPct val="100000"/>
              </a:lnSpc>
              <a:spcBef>
                <a:spcPts val="5"/>
              </a:spcBef>
            </a:pPr>
            <a:r>
              <a:rPr sz="3600">
                <a:latin typeface="黑体"/>
                <a:cs typeface="黑体"/>
              </a:rPr>
              <a:t>赡养老人专项附加扣除的扣除主体是谁？</a:t>
            </a:r>
            <a:endParaRPr sz="3600">
              <a:latin typeface="黑体"/>
              <a:cs typeface="黑体"/>
            </a:endParaRPr>
          </a:p>
          <a:p>
            <a:pPr marL="368300" marR="5080" lvl="1" indent="-228600">
              <a:lnSpc>
                <a:spcPct val="119900"/>
              </a:lnSpc>
              <a:spcBef>
                <a:spcPts val="1105"/>
              </a:spcBef>
              <a:buSzPct val="96428"/>
              <a:buFont typeface="Wingdings"/>
              <a:buChar char=""/>
              <a:tabLst>
                <a:tab pos="490855"/>
              </a:tabLst>
            </a:pPr>
            <a:r>
              <a:rPr sz="2800">
                <a:latin typeface="微软雅黑"/>
                <a:cs typeface="微软雅黑"/>
              </a:rPr>
              <a:t>赡养老人专项附加扣除的扣除主体包括：一是负有赡养义务的</a:t>
            </a:r>
            <a:r>
              <a:rPr sz="2800" spc="-5">
                <a:latin typeface="微软雅黑"/>
                <a:cs typeface="微软雅黑"/>
              </a:rPr>
              <a:t>所 </a:t>
            </a:r>
            <a:r>
              <a:rPr sz="2800">
                <a:latin typeface="微软雅黑"/>
                <a:cs typeface="微软雅黑"/>
              </a:rPr>
              <a:t>有子女。《婚姻法》规定：婚生子女、非婚生子女、养子女、</a:t>
            </a:r>
            <a:r>
              <a:rPr sz="2800" spc="-5">
                <a:latin typeface="微软雅黑"/>
                <a:cs typeface="微软雅黑"/>
              </a:rPr>
              <a:t>继 </a:t>
            </a:r>
            <a:r>
              <a:rPr sz="2800">
                <a:latin typeface="微软雅黑"/>
                <a:cs typeface="微软雅黑"/>
              </a:rPr>
              <a:t>子女有赡养扶助父母的义务。二是祖父母、外祖父母的子女均</a:t>
            </a:r>
            <a:r>
              <a:rPr sz="2800" spc="-5">
                <a:latin typeface="微软雅黑"/>
                <a:cs typeface="微软雅黑"/>
              </a:rPr>
              <a:t>已 </a:t>
            </a:r>
            <a:r>
              <a:rPr sz="2800">
                <a:latin typeface="微软雅黑"/>
                <a:cs typeface="微软雅黑"/>
              </a:rPr>
              <a:t>经去世，负有赡养义务的孙子女、外孙子女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677841" y="4058514"/>
            <a:ext cx="2122510" cy="259537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422275"/>
            <a:ext cx="10083800" cy="1341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9900"/>
              </a:lnSpc>
              <a:spcBef>
                <a:spcPts val="100"/>
              </a:spcBef>
            </a:pPr>
            <a:r>
              <a:rPr/>
              <a:t>纳税人父母年龄均超过60周岁，在进行赡养老人扣 除时，是否可以按照两倍标准扣除？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1835658"/>
            <a:ext cx="10332085" cy="1049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19900"/>
              </a:lnSpc>
              <a:spcBef>
                <a:spcPts val="100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不能。扣除标准是按照每个纳税人有两位赡养老人测算的。只</a:t>
            </a:r>
            <a:r>
              <a:rPr sz="2800" spc="-5">
                <a:latin typeface="微软雅黑"/>
                <a:cs typeface="微软雅黑"/>
              </a:rPr>
              <a:t>要 </a:t>
            </a:r>
            <a:r>
              <a:rPr sz="2800">
                <a:latin typeface="微软雅黑"/>
                <a:cs typeface="微软雅黑"/>
              </a:rPr>
              <a:t>父母其中一位达到</a:t>
            </a:r>
            <a:r>
              <a:rPr sz="2800" spc="-5">
                <a:latin typeface="微软雅黑"/>
                <a:cs typeface="微软雅黑"/>
              </a:rPr>
              <a:t>60</a:t>
            </a:r>
            <a:r>
              <a:rPr sz="2800">
                <a:latin typeface="微软雅黑"/>
                <a:cs typeface="微软雅黑"/>
              </a:rPr>
              <a:t>岁就可以享受扣除，不按照老人人数计算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677841" y="4058514"/>
            <a:ext cx="2122510" cy="259537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9875" rIns="0" bIns="0" rtlCol="0">
            <a:spAutoFit/>
          </a:bodyPr>
          <a:lstStyle/>
          <a:p>
            <a:pPr marL="264795" marR="5080">
              <a:lnSpc>
                <a:spcPct val="119900"/>
              </a:lnSpc>
              <a:spcBef>
                <a:spcPts val="100"/>
              </a:spcBef>
            </a:pPr>
            <a:r>
              <a:rPr/>
              <a:t>由于纳税人的叔叔伯伯无子女，纳税人实际承担对 叔叔伯伯的赡养义务，是否可以扣除赡养老人支出？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2624962"/>
            <a:ext cx="10037445" cy="1049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19900"/>
              </a:lnSpc>
              <a:spcBef>
                <a:spcPts val="100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不可以。被赡养人是指年满</a:t>
            </a:r>
            <a:r>
              <a:rPr sz="2800" spc="-5">
                <a:latin typeface="微软雅黑"/>
                <a:cs typeface="微软雅黑"/>
              </a:rPr>
              <a:t>60</a:t>
            </a:r>
            <a:r>
              <a:rPr sz="2800">
                <a:latin typeface="微软雅黑"/>
                <a:cs typeface="微软雅黑"/>
              </a:rPr>
              <a:t>岁的父母，以及子女均已去世</a:t>
            </a:r>
            <a:r>
              <a:rPr sz="2800" spc="-5">
                <a:latin typeface="微软雅黑"/>
                <a:cs typeface="微软雅黑"/>
              </a:rPr>
              <a:t>的 </a:t>
            </a:r>
            <a:r>
              <a:rPr sz="2800">
                <a:latin typeface="微软雅黑"/>
                <a:cs typeface="微软雅黑"/>
              </a:rPr>
              <a:t>年满</a:t>
            </a:r>
            <a:r>
              <a:rPr sz="2800" spc="-5">
                <a:latin typeface="微软雅黑"/>
                <a:cs typeface="微软雅黑"/>
              </a:rPr>
              <a:t>60</a:t>
            </a:r>
            <a:r>
              <a:rPr sz="2800">
                <a:latin typeface="微软雅黑"/>
                <a:cs typeface="微软雅黑"/>
              </a:rPr>
              <a:t>岁的祖父母、外祖</a:t>
            </a:r>
            <a:r>
              <a:rPr sz="2800" spc="-5">
                <a:latin typeface="微软雅黑"/>
                <a:cs typeface="微软雅黑"/>
              </a:rPr>
              <a:t>父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51864" y="572770"/>
            <a:ext cx="9169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赡养老人专项附加扣除的分摊方式有哪几种？</a:t>
            </a:r>
          </a:p>
        </p:txBody>
      </p:sp>
      <p:sp>
        <p:nvSpPr>
          <p:cNvPr id="3" name="object 3"/>
          <p:cNvSpPr/>
          <p:nvPr/>
        </p:nvSpPr>
        <p:spPr>
          <a:xfrm>
            <a:off x="4692396" y="1827276"/>
            <a:ext cx="6464935" cy="1012190"/>
          </a:xfrm>
          <a:custGeom>
            <a:rect l="l" t="t" r="r" b="b"/>
            <a:pathLst>
              <a:path w="6464934" h="1012189">
                <a:moveTo>
                  <a:pt x="6295644" y="1011936"/>
                </a:moveTo>
                <a:lnTo>
                  <a:pt x="0" y="1011936"/>
                </a:lnTo>
                <a:lnTo>
                  <a:pt x="0" y="0"/>
                </a:lnTo>
                <a:lnTo>
                  <a:pt x="6295644" y="0"/>
                </a:lnTo>
                <a:lnTo>
                  <a:pt x="6340581" y="6192"/>
                </a:lnTo>
                <a:lnTo>
                  <a:pt x="6380948" y="23311"/>
                </a:lnTo>
                <a:lnTo>
                  <a:pt x="6415149" y="49763"/>
                </a:lnTo>
                <a:lnTo>
                  <a:pt x="6441589" y="83952"/>
                </a:lnTo>
                <a:lnTo>
                  <a:pt x="6458674" y="124284"/>
                </a:lnTo>
                <a:lnTo>
                  <a:pt x="6464808" y="169163"/>
                </a:lnTo>
                <a:lnTo>
                  <a:pt x="6464808" y="844296"/>
                </a:lnTo>
                <a:lnTo>
                  <a:pt x="6458674" y="888919"/>
                </a:lnTo>
                <a:lnTo>
                  <a:pt x="6441589" y="929052"/>
                </a:lnTo>
                <a:lnTo>
                  <a:pt x="6415149" y="963058"/>
                </a:lnTo>
                <a:lnTo>
                  <a:pt x="6380948" y="989298"/>
                </a:lnTo>
                <a:lnTo>
                  <a:pt x="6340581" y="1006137"/>
                </a:lnTo>
                <a:lnTo>
                  <a:pt x="6295644" y="1011936"/>
                </a:lnTo>
                <a:close/>
              </a:path>
            </a:pathLst>
          </a:custGeom>
          <a:solidFill>
            <a:srgbClr val="D7DDE2">
              <a:alpha val="901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685995" y="1821319"/>
            <a:ext cx="6477635" cy="1024890"/>
          </a:xfrm>
          <a:custGeom>
            <a:rect l="l" t="t" r="r" b="b"/>
            <a:pathLst>
              <a:path w="6477634" h="1024889">
                <a:moveTo>
                  <a:pt x="6302349" y="1024775"/>
                </a:moveTo>
                <a:lnTo>
                  <a:pt x="0" y="1024775"/>
                </a:lnTo>
                <a:lnTo>
                  <a:pt x="0" y="0"/>
                </a:lnTo>
                <a:lnTo>
                  <a:pt x="6302349" y="0"/>
                </a:lnTo>
                <a:lnTo>
                  <a:pt x="6311277" y="228"/>
                </a:lnTo>
                <a:lnTo>
                  <a:pt x="6348959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1012075"/>
                </a:lnTo>
                <a:lnTo>
                  <a:pt x="6350" y="1012075"/>
                </a:lnTo>
                <a:lnTo>
                  <a:pt x="12700" y="1018425"/>
                </a:lnTo>
                <a:lnTo>
                  <a:pt x="6348959" y="1018425"/>
                </a:lnTo>
                <a:lnTo>
                  <a:pt x="6346012" y="1019263"/>
                </a:lnTo>
                <a:lnTo>
                  <a:pt x="6337541" y="1021219"/>
                </a:lnTo>
                <a:lnTo>
                  <a:pt x="6328918" y="1022756"/>
                </a:lnTo>
                <a:lnTo>
                  <a:pt x="6320167" y="1023874"/>
                </a:lnTo>
                <a:lnTo>
                  <a:pt x="6311277" y="1024547"/>
                </a:lnTo>
                <a:lnTo>
                  <a:pt x="6302349" y="1024775"/>
                </a:lnTo>
                <a:close/>
              </a:path>
              <a:path w="6477634" h="1024889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6477634" h="1024889">
                <a:moveTo>
                  <a:pt x="6310572" y="12910"/>
                </a:moveTo>
                <a:lnTo>
                  <a:pt x="6302108" y="12700"/>
                </a:lnTo>
                <a:lnTo>
                  <a:pt x="12700" y="12700"/>
                </a:lnTo>
                <a:lnTo>
                  <a:pt x="12700" y="6350"/>
                </a:lnTo>
                <a:lnTo>
                  <a:pt x="6348959" y="6350"/>
                </a:lnTo>
                <a:lnTo>
                  <a:pt x="6354318" y="7874"/>
                </a:lnTo>
                <a:lnTo>
                  <a:pt x="6362458" y="10629"/>
                </a:lnTo>
                <a:lnTo>
                  <a:pt x="6368243" y="12903"/>
                </a:lnTo>
                <a:lnTo>
                  <a:pt x="6310477" y="12903"/>
                </a:lnTo>
                <a:close/>
              </a:path>
              <a:path w="6477634" h="1024889">
                <a:moveTo>
                  <a:pt x="6369891" y="13550"/>
                </a:moveTo>
                <a:lnTo>
                  <a:pt x="6319037" y="13550"/>
                </a:lnTo>
                <a:lnTo>
                  <a:pt x="6310572" y="12910"/>
                </a:lnTo>
                <a:lnTo>
                  <a:pt x="6310795" y="12915"/>
                </a:lnTo>
                <a:lnTo>
                  <a:pt x="6368275" y="12915"/>
                </a:lnTo>
                <a:lnTo>
                  <a:pt x="6369891" y="13550"/>
                </a:lnTo>
                <a:close/>
              </a:path>
              <a:path w="6477634" h="1024889">
                <a:moveTo>
                  <a:pt x="6372261" y="14592"/>
                </a:moveTo>
                <a:lnTo>
                  <a:pt x="6327165" y="14592"/>
                </a:lnTo>
                <a:lnTo>
                  <a:pt x="6318747" y="13528"/>
                </a:lnTo>
                <a:lnTo>
                  <a:pt x="6319037" y="13550"/>
                </a:lnTo>
                <a:lnTo>
                  <a:pt x="6369891" y="13550"/>
                </a:lnTo>
                <a:lnTo>
                  <a:pt x="6370408" y="13754"/>
                </a:lnTo>
                <a:lnTo>
                  <a:pt x="6372261" y="14592"/>
                </a:lnTo>
                <a:close/>
              </a:path>
              <a:path w="6477634" h="1024889">
                <a:moveTo>
                  <a:pt x="6375433" y="16027"/>
                </a:moveTo>
                <a:lnTo>
                  <a:pt x="6335153" y="16027"/>
                </a:lnTo>
                <a:lnTo>
                  <a:pt x="6326847" y="14554"/>
                </a:lnTo>
                <a:lnTo>
                  <a:pt x="6327165" y="14592"/>
                </a:lnTo>
                <a:lnTo>
                  <a:pt x="6372261" y="14592"/>
                </a:lnTo>
                <a:lnTo>
                  <a:pt x="6375433" y="16027"/>
                </a:lnTo>
                <a:close/>
              </a:path>
              <a:path w="6477634" h="1024889">
                <a:moveTo>
                  <a:pt x="6383581" y="20040"/>
                </a:moveTo>
                <a:lnTo>
                  <a:pt x="6350698" y="20040"/>
                </a:lnTo>
                <a:lnTo>
                  <a:pt x="6342697" y="17767"/>
                </a:lnTo>
                <a:lnTo>
                  <a:pt x="6334968" y="15994"/>
                </a:lnTo>
                <a:lnTo>
                  <a:pt x="6335153" y="16027"/>
                </a:lnTo>
                <a:lnTo>
                  <a:pt x="6375433" y="16027"/>
                </a:lnTo>
                <a:lnTo>
                  <a:pt x="6378155" y="17259"/>
                </a:lnTo>
                <a:lnTo>
                  <a:pt x="6383581" y="20040"/>
                </a:lnTo>
                <a:close/>
              </a:path>
              <a:path w="6477634" h="1024889">
                <a:moveTo>
                  <a:pt x="6343002" y="17856"/>
                </a:moveTo>
                <a:lnTo>
                  <a:pt x="6342618" y="17767"/>
                </a:lnTo>
                <a:lnTo>
                  <a:pt x="6343002" y="17856"/>
                </a:lnTo>
                <a:close/>
              </a:path>
              <a:path w="6477634" h="1024889">
                <a:moveTo>
                  <a:pt x="6388272" y="22606"/>
                </a:moveTo>
                <a:lnTo>
                  <a:pt x="6358242" y="22606"/>
                </a:lnTo>
                <a:lnTo>
                  <a:pt x="6350436" y="19966"/>
                </a:lnTo>
                <a:lnTo>
                  <a:pt x="6350698" y="20040"/>
                </a:lnTo>
                <a:lnTo>
                  <a:pt x="6383581" y="20040"/>
                </a:lnTo>
                <a:lnTo>
                  <a:pt x="6385712" y="21132"/>
                </a:lnTo>
                <a:lnTo>
                  <a:pt x="6388272" y="22606"/>
                </a:lnTo>
                <a:close/>
              </a:path>
              <a:path w="6477634" h="1024889">
                <a:moveTo>
                  <a:pt x="6393298" y="25514"/>
                </a:moveTo>
                <a:lnTo>
                  <a:pt x="6365608" y="25514"/>
                </a:lnTo>
                <a:lnTo>
                  <a:pt x="6358138" y="22570"/>
                </a:lnTo>
                <a:lnTo>
                  <a:pt x="6388272" y="22606"/>
                </a:lnTo>
                <a:lnTo>
                  <a:pt x="6393298" y="25514"/>
                </a:lnTo>
                <a:close/>
              </a:path>
              <a:path w="6477634" h="1024889">
                <a:moveTo>
                  <a:pt x="6398394" y="28778"/>
                </a:moveTo>
                <a:lnTo>
                  <a:pt x="6372783" y="28778"/>
                </a:lnTo>
                <a:lnTo>
                  <a:pt x="6365316" y="25400"/>
                </a:lnTo>
                <a:lnTo>
                  <a:pt x="6365608" y="25514"/>
                </a:lnTo>
                <a:lnTo>
                  <a:pt x="6393298" y="25514"/>
                </a:lnTo>
                <a:lnTo>
                  <a:pt x="6398394" y="28778"/>
                </a:lnTo>
                <a:close/>
              </a:path>
              <a:path w="6477634" h="1024889">
                <a:moveTo>
                  <a:pt x="6403604" y="32359"/>
                </a:moveTo>
                <a:lnTo>
                  <a:pt x="6379781" y="32359"/>
                </a:lnTo>
                <a:lnTo>
                  <a:pt x="6372730" y="28753"/>
                </a:lnTo>
                <a:lnTo>
                  <a:pt x="6398394" y="28778"/>
                </a:lnTo>
                <a:lnTo>
                  <a:pt x="6400139" y="29895"/>
                </a:lnTo>
                <a:lnTo>
                  <a:pt x="6403604" y="32359"/>
                </a:lnTo>
                <a:close/>
              </a:path>
              <a:path w="6477634" h="1024889">
                <a:moveTo>
                  <a:pt x="6408922" y="36283"/>
                </a:moveTo>
                <a:lnTo>
                  <a:pt x="6386576" y="36283"/>
                </a:lnTo>
                <a:lnTo>
                  <a:pt x="6379566" y="32249"/>
                </a:lnTo>
                <a:lnTo>
                  <a:pt x="6379781" y="32359"/>
                </a:lnTo>
                <a:lnTo>
                  <a:pt x="6403604" y="32359"/>
                </a:lnTo>
                <a:lnTo>
                  <a:pt x="6406997" y="34772"/>
                </a:lnTo>
                <a:lnTo>
                  <a:pt x="6408922" y="36283"/>
                </a:lnTo>
                <a:close/>
              </a:path>
              <a:path w="6477634" h="1024889">
                <a:moveTo>
                  <a:pt x="6414243" y="40512"/>
                </a:moveTo>
                <a:lnTo>
                  <a:pt x="6393154" y="40512"/>
                </a:lnTo>
                <a:lnTo>
                  <a:pt x="6386484" y="36230"/>
                </a:lnTo>
                <a:lnTo>
                  <a:pt x="6408922" y="36283"/>
                </a:lnTo>
                <a:lnTo>
                  <a:pt x="6413614" y="39966"/>
                </a:lnTo>
                <a:lnTo>
                  <a:pt x="6414243" y="40512"/>
                </a:lnTo>
                <a:close/>
              </a:path>
              <a:path w="6477634" h="1024889">
                <a:moveTo>
                  <a:pt x="6419452" y="45034"/>
                </a:moveTo>
                <a:lnTo>
                  <a:pt x="6399517" y="45034"/>
                </a:lnTo>
                <a:lnTo>
                  <a:pt x="6393116" y="40488"/>
                </a:lnTo>
                <a:lnTo>
                  <a:pt x="6414243" y="40512"/>
                </a:lnTo>
                <a:lnTo>
                  <a:pt x="6419452" y="45034"/>
                </a:lnTo>
                <a:close/>
              </a:path>
              <a:path w="6477634" h="1024889">
                <a:moveTo>
                  <a:pt x="6424557" y="49860"/>
                </a:moveTo>
                <a:lnTo>
                  <a:pt x="6405651" y="49860"/>
                </a:lnTo>
                <a:lnTo>
                  <a:pt x="6399362" y="44924"/>
                </a:lnTo>
                <a:lnTo>
                  <a:pt x="6399517" y="45034"/>
                </a:lnTo>
                <a:lnTo>
                  <a:pt x="6419452" y="45034"/>
                </a:lnTo>
                <a:lnTo>
                  <a:pt x="6419964" y="45478"/>
                </a:lnTo>
                <a:lnTo>
                  <a:pt x="6424557" y="49860"/>
                </a:lnTo>
                <a:close/>
              </a:path>
              <a:path w="6477634" h="1024889">
                <a:moveTo>
                  <a:pt x="6429580" y="54978"/>
                </a:moveTo>
                <a:lnTo>
                  <a:pt x="6411531" y="54978"/>
                </a:lnTo>
                <a:lnTo>
                  <a:pt x="6405423" y="49681"/>
                </a:lnTo>
                <a:lnTo>
                  <a:pt x="6405651" y="49860"/>
                </a:lnTo>
                <a:lnTo>
                  <a:pt x="6424557" y="49860"/>
                </a:lnTo>
                <a:lnTo>
                  <a:pt x="6426034" y="51269"/>
                </a:lnTo>
                <a:lnTo>
                  <a:pt x="6429580" y="54978"/>
                </a:lnTo>
                <a:close/>
              </a:path>
              <a:path w="6477634" h="1024889">
                <a:moveTo>
                  <a:pt x="6434445" y="60350"/>
                </a:moveTo>
                <a:lnTo>
                  <a:pt x="6417170" y="60350"/>
                </a:lnTo>
                <a:lnTo>
                  <a:pt x="6411503" y="54953"/>
                </a:lnTo>
                <a:lnTo>
                  <a:pt x="6429580" y="54978"/>
                </a:lnTo>
                <a:lnTo>
                  <a:pt x="6431838" y="57340"/>
                </a:lnTo>
                <a:lnTo>
                  <a:pt x="6434445" y="60350"/>
                </a:lnTo>
                <a:close/>
              </a:path>
              <a:path w="6477634" h="1024889">
                <a:moveTo>
                  <a:pt x="6439152" y="66001"/>
                </a:moveTo>
                <a:lnTo>
                  <a:pt x="6422542" y="66001"/>
                </a:lnTo>
                <a:lnTo>
                  <a:pt x="6416954" y="60147"/>
                </a:lnTo>
                <a:lnTo>
                  <a:pt x="6417170" y="60350"/>
                </a:lnTo>
                <a:lnTo>
                  <a:pt x="6434445" y="60350"/>
                </a:lnTo>
                <a:lnTo>
                  <a:pt x="6437337" y="63690"/>
                </a:lnTo>
                <a:lnTo>
                  <a:pt x="6439152" y="66001"/>
                </a:lnTo>
                <a:close/>
              </a:path>
              <a:path w="6477634" h="1024889">
                <a:moveTo>
                  <a:pt x="6443661" y="71894"/>
                </a:moveTo>
                <a:lnTo>
                  <a:pt x="6427635" y="71894"/>
                </a:lnTo>
                <a:lnTo>
                  <a:pt x="6422484" y="65941"/>
                </a:lnTo>
                <a:lnTo>
                  <a:pt x="6439152" y="66001"/>
                </a:lnTo>
                <a:lnTo>
                  <a:pt x="6442532" y="70307"/>
                </a:lnTo>
                <a:lnTo>
                  <a:pt x="6443661" y="71894"/>
                </a:lnTo>
                <a:close/>
              </a:path>
              <a:path w="6477634" h="1024889">
                <a:moveTo>
                  <a:pt x="6447963" y="78028"/>
                </a:moveTo>
                <a:lnTo>
                  <a:pt x="6432448" y="78028"/>
                </a:lnTo>
                <a:lnTo>
                  <a:pt x="6427517" y="71758"/>
                </a:lnTo>
                <a:lnTo>
                  <a:pt x="6427635" y="71894"/>
                </a:lnTo>
                <a:lnTo>
                  <a:pt x="6443661" y="71894"/>
                </a:lnTo>
                <a:lnTo>
                  <a:pt x="6447408" y="77165"/>
                </a:lnTo>
                <a:lnTo>
                  <a:pt x="6447963" y="78028"/>
                </a:lnTo>
                <a:close/>
              </a:path>
              <a:path w="6477634" h="1024889">
                <a:moveTo>
                  <a:pt x="6452048" y="84404"/>
                </a:moveTo>
                <a:lnTo>
                  <a:pt x="6436969" y="84404"/>
                </a:lnTo>
                <a:lnTo>
                  <a:pt x="6432382" y="77944"/>
                </a:lnTo>
                <a:lnTo>
                  <a:pt x="6447963" y="78028"/>
                </a:lnTo>
                <a:lnTo>
                  <a:pt x="6452048" y="84404"/>
                </a:lnTo>
                <a:close/>
              </a:path>
              <a:path w="6477634" h="1024889">
                <a:moveTo>
                  <a:pt x="6459354" y="97802"/>
                </a:moveTo>
                <a:lnTo>
                  <a:pt x="6445097" y="97802"/>
                </a:lnTo>
                <a:lnTo>
                  <a:pt x="6441033" y="90728"/>
                </a:lnTo>
                <a:lnTo>
                  <a:pt x="6436944" y="84368"/>
                </a:lnTo>
                <a:lnTo>
                  <a:pt x="6452048" y="84404"/>
                </a:lnTo>
                <a:lnTo>
                  <a:pt x="6456172" y="91605"/>
                </a:lnTo>
                <a:lnTo>
                  <a:pt x="6459354" y="97802"/>
                </a:lnTo>
                <a:close/>
              </a:path>
              <a:path w="6477634" h="1024889">
                <a:moveTo>
                  <a:pt x="6441185" y="90995"/>
                </a:moveTo>
                <a:lnTo>
                  <a:pt x="6441015" y="90728"/>
                </a:lnTo>
                <a:lnTo>
                  <a:pt x="6441185" y="90995"/>
                </a:lnTo>
                <a:close/>
              </a:path>
              <a:path w="6477634" h="1024889">
                <a:moveTo>
                  <a:pt x="6462598" y="104800"/>
                </a:moveTo>
                <a:lnTo>
                  <a:pt x="6448666" y="104800"/>
                </a:lnTo>
                <a:lnTo>
                  <a:pt x="6448539" y="104520"/>
                </a:lnTo>
                <a:lnTo>
                  <a:pt x="6445010" y="97651"/>
                </a:lnTo>
                <a:lnTo>
                  <a:pt x="6445097" y="97802"/>
                </a:lnTo>
                <a:lnTo>
                  <a:pt x="6459354" y="97802"/>
                </a:lnTo>
                <a:lnTo>
                  <a:pt x="6460045" y="99148"/>
                </a:lnTo>
                <a:lnTo>
                  <a:pt x="6462598" y="104800"/>
                </a:lnTo>
                <a:close/>
              </a:path>
              <a:path w="6477634" h="1024889">
                <a:moveTo>
                  <a:pt x="6448661" y="104790"/>
                </a:moveTo>
                <a:lnTo>
                  <a:pt x="6448523" y="104520"/>
                </a:lnTo>
                <a:lnTo>
                  <a:pt x="6448661" y="104790"/>
                </a:lnTo>
                <a:close/>
              </a:path>
              <a:path w="6477634" h="1024889">
                <a:moveTo>
                  <a:pt x="6465555" y="111988"/>
                </a:moveTo>
                <a:lnTo>
                  <a:pt x="6451917" y="111988"/>
                </a:lnTo>
                <a:lnTo>
                  <a:pt x="6448661" y="104790"/>
                </a:lnTo>
                <a:lnTo>
                  <a:pt x="6462598" y="104800"/>
                </a:lnTo>
                <a:lnTo>
                  <a:pt x="6463550" y="106908"/>
                </a:lnTo>
                <a:lnTo>
                  <a:pt x="6465555" y="111988"/>
                </a:lnTo>
                <a:close/>
              </a:path>
              <a:path w="6477634" h="1024889">
                <a:moveTo>
                  <a:pt x="6468209" y="119367"/>
                </a:moveTo>
                <a:lnTo>
                  <a:pt x="6454813" y="119367"/>
                </a:lnTo>
                <a:lnTo>
                  <a:pt x="6451790" y="111709"/>
                </a:lnTo>
                <a:lnTo>
                  <a:pt x="6451917" y="111988"/>
                </a:lnTo>
                <a:lnTo>
                  <a:pt x="6465555" y="111988"/>
                </a:lnTo>
                <a:lnTo>
                  <a:pt x="6466687" y="114858"/>
                </a:lnTo>
                <a:lnTo>
                  <a:pt x="6468209" y="119367"/>
                </a:lnTo>
                <a:close/>
              </a:path>
              <a:path w="6477634" h="1024889">
                <a:moveTo>
                  <a:pt x="6470546" y="126911"/>
                </a:moveTo>
                <a:lnTo>
                  <a:pt x="6457353" y="126911"/>
                </a:lnTo>
                <a:lnTo>
                  <a:pt x="6457264" y="126606"/>
                </a:lnTo>
                <a:lnTo>
                  <a:pt x="6454704" y="119092"/>
                </a:lnTo>
                <a:lnTo>
                  <a:pt x="6454813" y="119367"/>
                </a:lnTo>
                <a:lnTo>
                  <a:pt x="6468209" y="119367"/>
                </a:lnTo>
                <a:lnTo>
                  <a:pt x="6469430" y="122986"/>
                </a:lnTo>
                <a:lnTo>
                  <a:pt x="6470546" y="126911"/>
                </a:lnTo>
                <a:close/>
              </a:path>
              <a:path w="6477634" h="1024889">
                <a:moveTo>
                  <a:pt x="6457338" y="126869"/>
                </a:moveTo>
                <a:lnTo>
                  <a:pt x="6457249" y="126606"/>
                </a:lnTo>
                <a:lnTo>
                  <a:pt x="6457338" y="126869"/>
                </a:lnTo>
                <a:close/>
              </a:path>
              <a:path w="6477634" h="1024889">
                <a:moveTo>
                  <a:pt x="6472558" y="134607"/>
                </a:moveTo>
                <a:lnTo>
                  <a:pt x="6459537" y="134607"/>
                </a:lnTo>
                <a:lnTo>
                  <a:pt x="6457338" y="126869"/>
                </a:lnTo>
                <a:lnTo>
                  <a:pt x="6470546" y="126911"/>
                </a:lnTo>
                <a:lnTo>
                  <a:pt x="6471793" y="131292"/>
                </a:lnTo>
                <a:lnTo>
                  <a:pt x="6472558" y="134607"/>
                </a:lnTo>
                <a:close/>
              </a:path>
              <a:path w="6477634" h="1024889">
                <a:moveTo>
                  <a:pt x="6474230" y="142468"/>
                </a:moveTo>
                <a:lnTo>
                  <a:pt x="6461340" y="142468"/>
                </a:lnTo>
                <a:lnTo>
                  <a:pt x="6459505" y="134495"/>
                </a:lnTo>
                <a:lnTo>
                  <a:pt x="6472558" y="134607"/>
                </a:lnTo>
                <a:lnTo>
                  <a:pt x="6473748" y="139763"/>
                </a:lnTo>
                <a:lnTo>
                  <a:pt x="6474230" y="142468"/>
                </a:lnTo>
                <a:close/>
              </a:path>
              <a:path w="6477634" h="1024889">
                <a:moveTo>
                  <a:pt x="6475549" y="150456"/>
                </a:moveTo>
                <a:lnTo>
                  <a:pt x="6462763" y="150456"/>
                </a:lnTo>
                <a:lnTo>
                  <a:pt x="6461310" y="142337"/>
                </a:lnTo>
                <a:lnTo>
                  <a:pt x="6461340" y="142468"/>
                </a:lnTo>
                <a:lnTo>
                  <a:pt x="6474230" y="142468"/>
                </a:lnTo>
                <a:lnTo>
                  <a:pt x="6475285" y="148386"/>
                </a:lnTo>
                <a:lnTo>
                  <a:pt x="6475549" y="150456"/>
                </a:lnTo>
                <a:close/>
              </a:path>
              <a:path w="6477634" h="1024889">
                <a:moveTo>
                  <a:pt x="6476511" y="158584"/>
                </a:moveTo>
                <a:lnTo>
                  <a:pt x="6463779" y="158584"/>
                </a:lnTo>
                <a:lnTo>
                  <a:pt x="6463753" y="158267"/>
                </a:lnTo>
                <a:lnTo>
                  <a:pt x="6462721" y="150223"/>
                </a:lnTo>
                <a:lnTo>
                  <a:pt x="6462763" y="150456"/>
                </a:lnTo>
                <a:lnTo>
                  <a:pt x="6475549" y="150456"/>
                </a:lnTo>
                <a:lnTo>
                  <a:pt x="6476403" y="157149"/>
                </a:lnTo>
                <a:lnTo>
                  <a:pt x="6476511" y="158584"/>
                </a:lnTo>
                <a:close/>
              </a:path>
              <a:path w="6477634" h="1024889">
                <a:moveTo>
                  <a:pt x="6463775" y="158557"/>
                </a:moveTo>
                <a:lnTo>
                  <a:pt x="6463739" y="158267"/>
                </a:lnTo>
                <a:lnTo>
                  <a:pt x="6463775" y="158557"/>
                </a:lnTo>
                <a:close/>
              </a:path>
              <a:path w="6477634" h="1024889">
                <a:moveTo>
                  <a:pt x="6477097" y="166839"/>
                </a:moveTo>
                <a:lnTo>
                  <a:pt x="6464401" y="166839"/>
                </a:lnTo>
                <a:lnTo>
                  <a:pt x="6463775" y="158557"/>
                </a:lnTo>
                <a:lnTo>
                  <a:pt x="6476511" y="158584"/>
                </a:lnTo>
                <a:lnTo>
                  <a:pt x="6477076" y="166027"/>
                </a:lnTo>
                <a:lnTo>
                  <a:pt x="6477097" y="166839"/>
                </a:lnTo>
                <a:close/>
              </a:path>
              <a:path w="6477634" h="1024889">
                <a:moveTo>
                  <a:pt x="6477304" y="849744"/>
                </a:moveTo>
                <a:lnTo>
                  <a:pt x="6464604" y="849744"/>
                </a:lnTo>
                <a:lnTo>
                  <a:pt x="6464598" y="174955"/>
                </a:lnTo>
                <a:lnTo>
                  <a:pt x="6464394" y="166751"/>
                </a:lnTo>
                <a:lnTo>
                  <a:pt x="6477097" y="166839"/>
                </a:lnTo>
                <a:lnTo>
                  <a:pt x="6477304" y="174955"/>
                </a:lnTo>
                <a:lnTo>
                  <a:pt x="6477304" y="849744"/>
                </a:lnTo>
                <a:close/>
              </a:path>
              <a:path w="6477634" h="1024889">
                <a:moveTo>
                  <a:pt x="6464604" y="175196"/>
                </a:moveTo>
                <a:lnTo>
                  <a:pt x="6464600" y="175031"/>
                </a:lnTo>
                <a:lnTo>
                  <a:pt x="6464604" y="175196"/>
                </a:lnTo>
                <a:close/>
              </a:path>
              <a:path w="6477634" h="1024889">
                <a:moveTo>
                  <a:pt x="6477088" y="858253"/>
                </a:moveTo>
                <a:lnTo>
                  <a:pt x="6464388" y="858253"/>
                </a:lnTo>
                <a:lnTo>
                  <a:pt x="6464401" y="857935"/>
                </a:lnTo>
                <a:lnTo>
                  <a:pt x="6464604" y="849579"/>
                </a:lnTo>
                <a:lnTo>
                  <a:pt x="6464604" y="849744"/>
                </a:lnTo>
                <a:lnTo>
                  <a:pt x="6477304" y="849744"/>
                </a:lnTo>
                <a:lnTo>
                  <a:pt x="6477088" y="858253"/>
                </a:lnTo>
                <a:close/>
              </a:path>
              <a:path w="6477634" h="1024889">
                <a:moveTo>
                  <a:pt x="6464394" y="858030"/>
                </a:moveTo>
                <a:close/>
              </a:path>
              <a:path w="6477634" h="1024889">
                <a:moveTo>
                  <a:pt x="6476487" y="866508"/>
                </a:moveTo>
                <a:lnTo>
                  <a:pt x="6463753" y="866508"/>
                </a:lnTo>
                <a:lnTo>
                  <a:pt x="6463779" y="866190"/>
                </a:lnTo>
                <a:lnTo>
                  <a:pt x="6464394" y="858030"/>
                </a:lnTo>
                <a:lnTo>
                  <a:pt x="6464388" y="858253"/>
                </a:lnTo>
                <a:lnTo>
                  <a:pt x="6477088" y="858253"/>
                </a:lnTo>
                <a:lnTo>
                  <a:pt x="6477076" y="858735"/>
                </a:lnTo>
                <a:lnTo>
                  <a:pt x="6476487" y="866508"/>
                </a:lnTo>
                <a:close/>
              </a:path>
              <a:path w="6477634" h="1024889">
                <a:moveTo>
                  <a:pt x="6463775" y="866218"/>
                </a:moveTo>
                <a:close/>
              </a:path>
              <a:path w="6477634" h="1024889">
                <a:moveTo>
                  <a:pt x="6475510" y="874623"/>
                </a:moveTo>
                <a:lnTo>
                  <a:pt x="6462712" y="874623"/>
                </a:lnTo>
                <a:lnTo>
                  <a:pt x="6462763" y="874306"/>
                </a:lnTo>
                <a:lnTo>
                  <a:pt x="6463775" y="866218"/>
                </a:lnTo>
                <a:lnTo>
                  <a:pt x="6463753" y="866508"/>
                </a:lnTo>
                <a:lnTo>
                  <a:pt x="6476487" y="866508"/>
                </a:lnTo>
                <a:lnTo>
                  <a:pt x="6476403" y="867625"/>
                </a:lnTo>
                <a:lnTo>
                  <a:pt x="6475510" y="874623"/>
                </a:lnTo>
                <a:close/>
              </a:path>
              <a:path w="6477634" h="1024889">
                <a:moveTo>
                  <a:pt x="6462726" y="874510"/>
                </a:moveTo>
                <a:lnTo>
                  <a:pt x="6462752" y="874306"/>
                </a:lnTo>
                <a:lnTo>
                  <a:pt x="6462726" y="874510"/>
                </a:lnTo>
                <a:close/>
              </a:path>
              <a:path w="6477634" h="1024889">
                <a:moveTo>
                  <a:pt x="6474174" y="882624"/>
                </a:moveTo>
                <a:lnTo>
                  <a:pt x="6461277" y="882624"/>
                </a:lnTo>
                <a:lnTo>
                  <a:pt x="6461340" y="882307"/>
                </a:lnTo>
                <a:lnTo>
                  <a:pt x="6462726" y="874510"/>
                </a:lnTo>
                <a:lnTo>
                  <a:pt x="6475510" y="874623"/>
                </a:lnTo>
                <a:lnTo>
                  <a:pt x="6475285" y="876388"/>
                </a:lnTo>
                <a:lnTo>
                  <a:pt x="6474174" y="882624"/>
                </a:lnTo>
                <a:close/>
              </a:path>
              <a:path w="6477634" h="1024889">
                <a:moveTo>
                  <a:pt x="6461310" y="882438"/>
                </a:moveTo>
                <a:lnTo>
                  <a:pt x="6461334" y="882307"/>
                </a:lnTo>
                <a:lnTo>
                  <a:pt x="6461310" y="882438"/>
                </a:lnTo>
                <a:close/>
              </a:path>
              <a:path w="6477634" h="1024889">
                <a:moveTo>
                  <a:pt x="6472487" y="890473"/>
                </a:moveTo>
                <a:lnTo>
                  <a:pt x="6459461" y="890473"/>
                </a:lnTo>
                <a:lnTo>
                  <a:pt x="6459537" y="890155"/>
                </a:lnTo>
                <a:lnTo>
                  <a:pt x="6461310" y="882438"/>
                </a:lnTo>
                <a:lnTo>
                  <a:pt x="6461277" y="882624"/>
                </a:lnTo>
                <a:lnTo>
                  <a:pt x="6474174" y="882624"/>
                </a:lnTo>
                <a:lnTo>
                  <a:pt x="6473748" y="885012"/>
                </a:lnTo>
                <a:lnTo>
                  <a:pt x="6472487" y="890473"/>
                </a:lnTo>
                <a:close/>
              </a:path>
              <a:path w="6477634" h="1024889">
                <a:moveTo>
                  <a:pt x="6459520" y="890214"/>
                </a:moveTo>
                <a:close/>
              </a:path>
              <a:path w="6477634" h="1024889">
                <a:moveTo>
                  <a:pt x="6470460" y="898169"/>
                </a:moveTo>
                <a:lnTo>
                  <a:pt x="6457264" y="898169"/>
                </a:lnTo>
                <a:lnTo>
                  <a:pt x="6457353" y="897864"/>
                </a:lnTo>
                <a:lnTo>
                  <a:pt x="6459520" y="890214"/>
                </a:lnTo>
                <a:lnTo>
                  <a:pt x="6459461" y="890473"/>
                </a:lnTo>
                <a:lnTo>
                  <a:pt x="6472487" y="890473"/>
                </a:lnTo>
                <a:lnTo>
                  <a:pt x="6471793" y="893483"/>
                </a:lnTo>
                <a:lnTo>
                  <a:pt x="6470460" y="898169"/>
                </a:lnTo>
                <a:close/>
              </a:path>
              <a:path w="6477634" h="1024889">
                <a:moveTo>
                  <a:pt x="6457338" y="897908"/>
                </a:moveTo>
                <a:close/>
              </a:path>
              <a:path w="6477634" h="1024889">
                <a:moveTo>
                  <a:pt x="6468110" y="905700"/>
                </a:moveTo>
                <a:lnTo>
                  <a:pt x="6454698" y="905700"/>
                </a:lnTo>
                <a:lnTo>
                  <a:pt x="6454813" y="905408"/>
                </a:lnTo>
                <a:lnTo>
                  <a:pt x="6457338" y="897908"/>
                </a:lnTo>
                <a:lnTo>
                  <a:pt x="6457264" y="898169"/>
                </a:lnTo>
                <a:lnTo>
                  <a:pt x="6470460" y="898169"/>
                </a:lnTo>
                <a:lnTo>
                  <a:pt x="6469430" y="901788"/>
                </a:lnTo>
                <a:lnTo>
                  <a:pt x="6468110" y="905700"/>
                </a:lnTo>
                <a:close/>
              </a:path>
              <a:path w="6477634" h="1024889">
                <a:moveTo>
                  <a:pt x="6454704" y="905682"/>
                </a:moveTo>
                <a:lnTo>
                  <a:pt x="6454797" y="905408"/>
                </a:lnTo>
                <a:lnTo>
                  <a:pt x="6454704" y="905682"/>
                </a:lnTo>
                <a:close/>
              </a:path>
              <a:path w="6477634" h="1024889">
                <a:moveTo>
                  <a:pt x="6462472" y="920254"/>
                </a:moveTo>
                <a:lnTo>
                  <a:pt x="6448539" y="920254"/>
                </a:lnTo>
                <a:lnTo>
                  <a:pt x="6448666" y="919975"/>
                </a:lnTo>
                <a:lnTo>
                  <a:pt x="6451917" y="912787"/>
                </a:lnTo>
                <a:lnTo>
                  <a:pt x="6454704" y="905682"/>
                </a:lnTo>
                <a:lnTo>
                  <a:pt x="6468110" y="905700"/>
                </a:lnTo>
                <a:lnTo>
                  <a:pt x="6466687" y="909916"/>
                </a:lnTo>
                <a:lnTo>
                  <a:pt x="6463550" y="917867"/>
                </a:lnTo>
                <a:lnTo>
                  <a:pt x="6462472" y="920254"/>
                </a:lnTo>
                <a:close/>
              </a:path>
              <a:path w="6477634" h="1024889">
                <a:moveTo>
                  <a:pt x="6451790" y="913066"/>
                </a:moveTo>
                <a:lnTo>
                  <a:pt x="6451900" y="912787"/>
                </a:lnTo>
                <a:lnTo>
                  <a:pt x="6451790" y="913066"/>
                </a:lnTo>
                <a:close/>
              </a:path>
              <a:path w="6477634" h="1024889">
                <a:moveTo>
                  <a:pt x="6448661" y="919985"/>
                </a:moveTo>
                <a:close/>
              </a:path>
              <a:path w="6477634" h="1024889">
                <a:moveTo>
                  <a:pt x="6459210" y="927252"/>
                </a:moveTo>
                <a:lnTo>
                  <a:pt x="6444945" y="927252"/>
                </a:lnTo>
                <a:lnTo>
                  <a:pt x="6445097" y="926973"/>
                </a:lnTo>
                <a:lnTo>
                  <a:pt x="6448661" y="919985"/>
                </a:lnTo>
                <a:lnTo>
                  <a:pt x="6448539" y="920254"/>
                </a:lnTo>
                <a:lnTo>
                  <a:pt x="6462472" y="920254"/>
                </a:lnTo>
                <a:lnTo>
                  <a:pt x="6460045" y="925626"/>
                </a:lnTo>
                <a:lnTo>
                  <a:pt x="6459210" y="927252"/>
                </a:lnTo>
                <a:close/>
              </a:path>
              <a:path w="6477634" h="1024889">
                <a:moveTo>
                  <a:pt x="6445010" y="927123"/>
                </a:moveTo>
                <a:lnTo>
                  <a:pt x="6445088" y="926973"/>
                </a:lnTo>
                <a:lnTo>
                  <a:pt x="6445010" y="927123"/>
                </a:lnTo>
                <a:close/>
              </a:path>
              <a:path w="6477634" h="1024889">
                <a:moveTo>
                  <a:pt x="6455670" y="934046"/>
                </a:moveTo>
                <a:lnTo>
                  <a:pt x="6441033" y="934046"/>
                </a:lnTo>
                <a:lnTo>
                  <a:pt x="6445010" y="927123"/>
                </a:lnTo>
                <a:lnTo>
                  <a:pt x="6444945" y="927252"/>
                </a:lnTo>
                <a:lnTo>
                  <a:pt x="6459210" y="927252"/>
                </a:lnTo>
                <a:lnTo>
                  <a:pt x="6456172" y="933170"/>
                </a:lnTo>
                <a:lnTo>
                  <a:pt x="6455670" y="934046"/>
                </a:lnTo>
                <a:close/>
              </a:path>
              <a:path w="6477634" h="1024889">
                <a:moveTo>
                  <a:pt x="6451894" y="940625"/>
                </a:moveTo>
                <a:lnTo>
                  <a:pt x="6436804" y="940625"/>
                </a:lnTo>
                <a:lnTo>
                  <a:pt x="6436969" y="940371"/>
                </a:lnTo>
                <a:lnTo>
                  <a:pt x="6441185" y="933780"/>
                </a:lnTo>
                <a:lnTo>
                  <a:pt x="6441033" y="934046"/>
                </a:lnTo>
                <a:lnTo>
                  <a:pt x="6455670" y="934046"/>
                </a:lnTo>
                <a:lnTo>
                  <a:pt x="6451894" y="940625"/>
                </a:lnTo>
                <a:close/>
              </a:path>
              <a:path w="6477634" h="1024889">
                <a:moveTo>
                  <a:pt x="6436944" y="940407"/>
                </a:moveTo>
                <a:close/>
              </a:path>
              <a:path w="6477634" h="1024889">
                <a:moveTo>
                  <a:pt x="6447808" y="946988"/>
                </a:moveTo>
                <a:lnTo>
                  <a:pt x="6432270" y="946988"/>
                </a:lnTo>
                <a:lnTo>
                  <a:pt x="6432448" y="946746"/>
                </a:lnTo>
                <a:lnTo>
                  <a:pt x="6436944" y="940407"/>
                </a:lnTo>
                <a:lnTo>
                  <a:pt x="6436804" y="940625"/>
                </a:lnTo>
                <a:lnTo>
                  <a:pt x="6451894" y="940625"/>
                </a:lnTo>
                <a:lnTo>
                  <a:pt x="6447808" y="946988"/>
                </a:lnTo>
                <a:close/>
              </a:path>
              <a:path w="6477634" h="1024889">
                <a:moveTo>
                  <a:pt x="6432382" y="946831"/>
                </a:moveTo>
                <a:close/>
              </a:path>
              <a:path w="6477634" h="1024889">
                <a:moveTo>
                  <a:pt x="6443498" y="953109"/>
                </a:moveTo>
                <a:lnTo>
                  <a:pt x="6427444" y="953109"/>
                </a:lnTo>
                <a:lnTo>
                  <a:pt x="6427635" y="952881"/>
                </a:lnTo>
                <a:lnTo>
                  <a:pt x="6432382" y="946831"/>
                </a:lnTo>
                <a:lnTo>
                  <a:pt x="6432270" y="946988"/>
                </a:lnTo>
                <a:lnTo>
                  <a:pt x="6447808" y="946988"/>
                </a:lnTo>
                <a:lnTo>
                  <a:pt x="6447408" y="947610"/>
                </a:lnTo>
                <a:lnTo>
                  <a:pt x="6443498" y="953109"/>
                </a:lnTo>
                <a:close/>
              </a:path>
              <a:path w="6477634" h="1024889">
                <a:moveTo>
                  <a:pt x="6427517" y="953017"/>
                </a:moveTo>
                <a:lnTo>
                  <a:pt x="6427624" y="952881"/>
                </a:lnTo>
                <a:lnTo>
                  <a:pt x="6427517" y="953017"/>
                </a:lnTo>
                <a:close/>
              </a:path>
              <a:path w="6477634" h="1024889">
                <a:moveTo>
                  <a:pt x="6438972" y="959002"/>
                </a:moveTo>
                <a:lnTo>
                  <a:pt x="6422339" y="959002"/>
                </a:lnTo>
                <a:lnTo>
                  <a:pt x="6422542" y="958773"/>
                </a:lnTo>
                <a:lnTo>
                  <a:pt x="6427517" y="953017"/>
                </a:lnTo>
                <a:lnTo>
                  <a:pt x="6443498" y="953109"/>
                </a:lnTo>
                <a:lnTo>
                  <a:pt x="6442532" y="954468"/>
                </a:lnTo>
                <a:lnTo>
                  <a:pt x="6438972" y="959002"/>
                </a:lnTo>
                <a:close/>
              </a:path>
              <a:path w="6477634" h="1024889">
                <a:moveTo>
                  <a:pt x="6422484" y="958834"/>
                </a:moveTo>
                <a:close/>
              </a:path>
              <a:path w="6477634" h="1024889">
                <a:moveTo>
                  <a:pt x="6429386" y="970000"/>
                </a:moveTo>
                <a:lnTo>
                  <a:pt x="6411315" y="970000"/>
                </a:lnTo>
                <a:lnTo>
                  <a:pt x="6411531" y="969797"/>
                </a:lnTo>
                <a:lnTo>
                  <a:pt x="6417170" y="964425"/>
                </a:lnTo>
                <a:lnTo>
                  <a:pt x="6422484" y="958834"/>
                </a:lnTo>
                <a:lnTo>
                  <a:pt x="6422339" y="959002"/>
                </a:lnTo>
                <a:lnTo>
                  <a:pt x="6438972" y="959002"/>
                </a:lnTo>
                <a:lnTo>
                  <a:pt x="6437337" y="961085"/>
                </a:lnTo>
                <a:lnTo>
                  <a:pt x="6431838" y="967435"/>
                </a:lnTo>
                <a:lnTo>
                  <a:pt x="6429386" y="970000"/>
                </a:lnTo>
                <a:close/>
              </a:path>
              <a:path w="6477634" h="1024889">
                <a:moveTo>
                  <a:pt x="6416954" y="964628"/>
                </a:moveTo>
                <a:lnTo>
                  <a:pt x="6417148" y="964425"/>
                </a:lnTo>
                <a:lnTo>
                  <a:pt x="6416954" y="964628"/>
                </a:lnTo>
                <a:close/>
              </a:path>
              <a:path w="6477634" h="1024889">
                <a:moveTo>
                  <a:pt x="6411503" y="969821"/>
                </a:moveTo>
                <a:close/>
              </a:path>
              <a:path w="6477634" h="1024889">
                <a:moveTo>
                  <a:pt x="6424357" y="975106"/>
                </a:moveTo>
                <a:lnTo>
                  <a:pt x="6405410" y="975106"/>
                </a:lnTo>
                <a:lnTo>
                  <a:pt x="6405651" y="974915"/>
                </a:lnTo>
                <a:lnTo>
                  <a:pt x="6411503" y="969821"/>
                </a:lnTo>
                <a:lnTo>
                  <a:pt x="6411315" y="970000"/>
                </a:lnTo>
                <a:lnTo>
                  <a:pt x="6429386" y="970000"/>
                </a:lnTo>
                <a:lnTo>
                  <a:pt x="6426034" y="973505"/>
                </a:lnTo>
                <a:lnTo>
                  <a:pt x="6424357" y="975106"/>
                </a:lnTo>
                <a:close/>
              </a:path>
              <a:path w="6477634" h="1024889">
                <a:moveTo>
                  <a:pt x="6405423" y="975094"/>
                </a:moveTo>
                <a:lnTo>
                  <a:pt x="6405629" y="974915"/>
                </a:lnTo>
                <a:lnTo>
                  <a:pt x="6405423" y="975094"/>
                </a:lnTo>
                <a:close/>
              </a:path>
              <a:path w="6477634" h="1024889">
                <a:moveTo>
                  <a:pt x="6419245" y="979919"/>
                </a:moveTo>
                <a:lnTo>
                  <a:pt x="6399276" y="979919"/>
                </a:lnTo>
                <a:lnTo>
                  <a:pt x="6405423" y="975094"/>
                </a:lnTo>
                <a:lnTo>
                  <a:pt x="6424357" y="975106"/>
                </a:lnTo>
                <a:lnTo>
                  <a:pt x="6419964" y="979296"/>
                </a:lnTo>
                <a:lnTo>
                  <a:pt x="6419245" y="979919"/>
                </a:lnTo>
                <a:close/>
              </a:path>
              <a:path w="6477634" h="1024889">
                <a:moveTo>
                  <a:pt x="6414024" y="984440"/>
                </a:moveTo>
                <a:lnTo>
                  <a:pt x="6392900" y="984440"/>
                </a:lnTo>
                <a:lnTo>
                  <a:pt x="6393154" y="984262"/>
                </a:lnTo>
                <a:lnTo>
                  <a:pt x="6399517" y="979728"/>
                </a:lnTo>
                <a:lnTo>
                  <a:pt x="6399276" y="979919"/>
                </a:lnTo>
                <a:lnTo>
                  <a:pt x="6419245" y="979919"/>
                </a:lnTo>
                <a:lnTo>
                  <a:pt x="6414024" y="984440"/>
                </a:lnTo>
                <a:close/>
              </a:path>
              <a:path w="6477634" h="1024889">
                <a:moveTo>
                  <a:pt x="6393110" y="984290"/>
                </a:moveTo>
                <a:close/>
              </a:path>
              <a:path w="6477634" h="1024889">
                <a:moveTo>
                  <a:pt x="6408696" y="988656"/>
                </a:moveTo>
                <a:lnTo>
                  <a:pt x="6386309" y="988656"/>
                </a:lnTo>
                <a:lnTo>
                  <a:pt x="6386576" y="988491"/>
                </a:lnTo>
                <a:lnTo>
                  <a:pt x="6393110" y="984290"/>
                </a:lnTo>
                <a:lnTo>
                  <a:pt x="6392900" y="984440"/>
                </a:lnTo>
                <a:lnTo>
                  <a:pt x="6414024" y="984440"/>
                </a:lnTo>
                <a:lnTo>
                  <a:pt x="6413614" y="984796"/>
                </a:lnTo>
                <a:lnTo>
                  <a:pt x="6408696" y="988656"/>
                </a:lnTo>
                <a:close/>
              </a:path>
              <a:path w="6477634" h="1024889">
                <a:moveTo>
                  <a:pt x="6386484" y="988544"/>
                </a:moveTo>
                <a:close/>
              </a:path>
              <a:path w="6477634" h="1024889">
                <a:moveTo>
                  <a:pt x="6403399" y="992555"/>
                </a:moveTo>
                <a:lnTo>
                  <a:pt x="6379514" y="992555"/>
                </a:lnTo>
                <a:lnTo>
                  <a:pt x="6379781" y="992416"/>
                </a:lnTo>
                <a:lnTo>
                  <a:pt x="6386484" y="988544"/>
                </a:lnTo>
                <a:lnTo>
                  <a:pt x="6386309" y="988656"/>
                </a:lnTo>
                <a:lnTo>
                  <a:pt x="6408696" y="988656"/>
                </a:lnTo>
                <a:lnTo>
                  <a:pt x="6406997" y="989990"/>
                </a:lnTo>
                <a:lnTo>
                  <a:pt x="6403399" y="992555"/>
                </a:lnTo>
                <a:close/>
              </a:path>
              <a:path w="6477634" h="1024889">
                <a:moveTo>
                  <a:pt x="6379566" y="992525"/>
                </a:moveTo>
                <a:lnTo>
                  <a:pt x="6379757" y="992416"/>
                </a:lnTo>
                <a:lnTo>
                  <a:pt x="6379566" y="992525"/>
                </a:lnTo>
                <a:close/>
              </a:path>
              <a:path w="6477634" h="1024889">
                <a:moveTo>
                  <a:pt x="6398176" y="996137"/>
                </a:moveTo>
                <a:lnTo>
                  <a:pt x="6372504" y="996137"/>
                </a:lnTo>
                <a:lnTo>
                  <a:pt x="6372783" y="995997"/>
                </a:lnTo>
                <a:lnTo>
                  <a:pt x="6379566" y="992525"/>
                </a:lnTo>
                <a:lnTo>
                  <a:pt x="6403399" y="992555"/>
                </a:lnTo>
                <a:lnTo>
                  <a:pt x="6400139" y="994879"/>
                </a:lnTo>
                <a:lnTo>
                  <a:pt x="6398176" y="996137"/>
                </a:lnTo>
                <a:close/>
              </a:path>
              <a:path w="6477634" h="1024889">
                <a:moveTo>
                  <a:pt x="6372730" y="996021"/>
                </a:moveTo>
                <a:close/>
              </a:path>
              <a:path w="6477634" h="1024889">
                <a:moveTo>
                  <a:pt x="6388074" y="1002283"/>
                </a:moveTo>
                <a:lnTo>
                  <a:pt x="6357937" y="1002283"/>
                </a:lnTo>
                <a:lnTo>
                  <a:pt x="6358242" y="1002169"/>
                </a:lnTo>
                <a:lnTo>
                  <a:pt x="6365608" y="999261"/>
                </a:lnTo>
                <a:lnTo>
                  <a:pt x="6372730" y="996021"/>
                </a:lnTo>
                <a:lnTo>
                  <a:pt x="6372504" y="996137"/>
                </a:lnTo>
                <a:lnTo>
                  <a:pt x="6398176" y="996137"/>
                </a:lnTo>
                <a:lnTo>
                  <a:pt x="6393040" y="999426"/>
                </a:lnTo>
                <a:lnTo>
                  <a:pt x="6388074" y="1002283"/>
                </a:lnTo>
                <a:close/>
              </a:path>
              <a:path w="6477634" h="1024889">
                <a:moveTo>
                  <a:pt x="6365316" y="999375"/>
                </a:moveTo>
                <a:lnTo>
                  <a:pt x="6365568" y="999261"/>
                </a:lnTo>
                <a:lnTo>
                  <a:pt x="6365316" y="999375"/>
                </a:lnTo>
                <a:close/>
              </a:path>
              <a:path w="6477634" h="1024889">
                <a:moveTo>
                  <a:pt x="6358138" y="1002204"/>
                </a:moveTo>
                <a:close/>
              </a:path>
              <a:path w="6477634" h="1024889">
                <a:moveTo>
                  <a:pt x="6383400" y="1004824"/>
                </a:moveTo>
                <a:lnTo>
                  <a:pt x="6350393" y="1004824"/>
                </a:lnTo>
                <a:lnTo>
                  <a:pt x="6350698" y="1004722"/>
                </a:lnTo>
                <a:lnTo>
                  <a:pt x="6358138" y="1002204"/>
                </a:lnTo>
                <a:lnTo>
                  <a:pt x="6357937" y="1002283"/>
                </a:lnTo>
                <a:lnTo>
                  <a:pt x="6388074" y="1002283"/>
                </a:lnTo>
                <a:lnTo>
                  <a:pt x="6385712" y="1003642"/>
                </a:lnTo>
                <a:lnTo>
                  <a:pt x="6383400" y="1004824"/>
                </a:lnTo>
                <a:close/>
              </a:path>
              <a:path w="6477634" h="1024889">
                <a:moveTo>
                  <a:pt x="6350671" y="1004730"/>
                </a:moveTo>
                <a:close/>
              </a:path>
              <a:path w="6477634" h="1024889">
                <a:moveTo>
                  <a:pt x="6379150" y="1006995"/>
                </a:moveTo>
                <a:lnTo>
                  <a:pt x="6342697" y="1006995"/>
                </a:lnTo>
                <a:lnTo>
                  <a:pt x="6343002" y="1006919"/>
                </a:lnTo>
                <a:lnTo>
                  <a:pt x="6350671" y="1004730"/>
                </a:lnTo>
                <a:lnTo>
                  <a:pt x="6350393" y="1004824"/>
                </a:lnTo>
                <a:lnTo>
                  <a:pt x="6383400" y="1004824"/>
                </a:lnTo>
                <a:lnTo>
                  <a:pt x="6379150" y="1006995"/>
                </a:lnTo>
                <a:close/>
              </a:path>
              <a:path w="6477634" h="1024889">
                <a:moveTo>
                  <a:pt x="6342803" y="1006965"/>
                </a:moveTo>
                <a:lnTo>
                  <a:pt x="6342965" y="1006919"/>
                </a:lnTo>
                <a:lnTo>
                  <a:pt x="6342803" y="1006965"/>
                </a:lnTo>
                <a:close/>
              </a:path>
              <a:path w="6477634" h="1024889">
                <a:moveTo>
                  <a:pt x="6375264" y="1008811"/>
                </a:moveTo>
                <a:lnTo>
                  <a:pt x="6334836" y="1008811"/>
                </a:lnTo>
                <a:lnTo>
                  <a:pt x="6335153" y="1008748"/>
                </a:lnTo>
                <a:lnTo>
                  <a:pt x="6342803" y="1006965"/>
                </a:lnTo>
                <a:lnTo>
                  <a:pt x="6379150" y="1006995"/>
                </a:lnTo>
                <a:lnTo>
                  <a:pt x="6378155" y="1007503"/>
                </a:lnTo>
                <a:lnTo>
                  <a:pt x="6375264" y="1008811"/>
                </a:lnTo>
                <a:close/>
              </a:path>
              <a:path w="6477634" h="1024889">
                <a:moveTo>
                  <a:pt x="6334968" y="1008781"/>
                </a:moveTo>
                <a:lnTo>
                  <a:pt x="6335110" y="1008748"/>
                </a:lnTo>
                <a:lnTo>
                  <a:pt x="6334968" y="1008781"/>
                </a:lnTo>
                <a:close/>
              </a:path>
              <a:path w="6477634" h="1024889">
                <a:moveTo>
                  <a:pt x="6369797" y="1011250"/>
                </a:moveTo>
                <a:lnTo>
                  <a:pt x="6318719" y="1011250"/>
                </a:lnTo>
                <a:lnTo>
                  <a:pt x="6319037" y="1011212"/>
                </a:lnTo>
                <a:lnTo>
                  <a:pt x="6327165" y="1010183"/>
                </a:lnTo>
                <a:lnTo>
                  <a:pt x="6334968" y="1008781"/>
                </a:lnTo>
                <a:lnTo>
                  <a:pt x="6334836" y="1008811"/>
                </a:lnTo>
                <a:lnTo>
                  <a:pt x="6375264" y="1008811"/>
                </a:lnTo>
                <a:lnTo>
                  <a:pt x="6370408" y="1011008"/>
                </a:lnTo>
                <a:lnTo>
                  <a:pt x="6369797" y="1011250"/>
                </a:lnTo>
                <a:close/>
              </a:path>
              <a:path w="6477634" h="1024889">
                <a:moveTo>
                  <a:pt x="6326847" y="1010221"/>
                </a:moveTo>
                <a:lnTo>
                  <a:pt x="6327062" y="1010183"/>
                </a:lnTo>
                <a:lnTo>
                  <a:pt x="6326847" y="1010221"/>
                </a:lnTo>
                <a:close/>
              </a:path>
              <a:path w="6477634" h="1024889">
                <a:moveTo>
                  <a:pt x="6318996" y="1011215"/>
                </a:moveTo>
                <a:close/>
              </a:path>
              <a:path w="6477634" h="1024889">
                <a:moveTo>
                  <a:pt x="6368220" y="1011872"/>
                </a:moveTo>
                <a:lnTo>
                  <a:pt x="6310477" y="1011872"/>
                </a:lnTo>
                <a:lnTo>
                  <a:pt x="6318996" y="1011215"/>
                </a:lnTo>
                <a:lnTo>
                  <a:pt x="6318719" y="1011250"/>
                </a:lnTo>
                <a:lnTo>
                  <a:pt x="6369797" y="1011250"/>
                </a:lnTo>
                <a:lnTo>
                  <a:pt x="6368220" y="1011872"/>
                </a:lnTo>
                <a:close/>
              </a:path>
              <a:path w="6477634" h="1024889">
                <a:moveTo>
                  <a:pt x="6348959" y="1018425"/>
                </a:moveTo>
                <a:lnTo>
                  <a:pt x="12700" y="1018425"/>
                </a:lnTo>
                <a:lnTo>
                  <a:pt x="12700" y="1012075"/>
                </a:lnTo>
                <a:lnTo>
                  <a:pt x="6302108" y="1012075"/>
                </a:lnTo>
                <a:lnTo>
                  <a:pt x="6310795" y="1011847"/>
                </a:lnTo>
                <a:lnTo>
                  <a:pt x="6310477" y="1011872"/>
                </a:lnTo>
                <a:lnTo>
                  <a:pt x="6368220" y="1011872"/>
                </a:lnTo>
                <a:lnTo>
                  <a:pt x="6362458" y="1014145"/>
                </a:lnTo>
                <a:lnTo>
                  <a:pt x="6354318" y="1016901"/>
                </a:lnTo>
                <a:lnTo>
                  <a:pt x="6348959" y="1018425"/>
                </a:lnTo>
                <a:close/>
              </a:path>
              <a:path w="6477634" h="1024889">
                <a:moveTo>
                  <a:pt x="12700" y="1018425"/>
                </a:moveTo>
                <a:lnTo>
                  <a:pt x="6350" y="1012075"/>
                </a:lnTo>
                <a:lnTo>
                  <a:pt x="12700" y="1012075"/>
                </a:lnTo>
                <a:lnTo>
                  <a:pt x="12700" y="1018425"/>
                </a:lnTo>
                <a:close/>
              </a:path>
            </a:pathLst>
          </a:custGeom>
          <a:solidFill>
            <a:srgbClr val="D7DDE2">
              <a:alpha val="901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56132" y="1700783"/>
            <a:ext cx="3636645" cy="1264920"/>
          </a:xfrm>
          <a:custGeom>
            <a:rect l="l" t="t" r="r" b="b"/>
            <a:pathLst>
              <a:path w="3636645" h="1264920">
                <a:moveTo>
                  <a:pt x="3425952" y="1264920"/>
                </a:moveTo>
                <a:lnTo>
                  <a:pt x="210312" y="1264920"/>
                </a:lnTo>
                <a:lnTo>
                  <a:pt x="162118" y="1259553"/>
                </a:lnTo>
                <a:lnTo>
                  <a:pt x="117848" y="1243836"/>
                </a:lnTo>
                <a:lnTo>
                  <a:pt x="78779" y="1219042"/>
                </a:lnTo>
                <a:lnTo>
                  <a:pt x="46185" y="1186448"/>
                </a:lnTo>
                <a:lnTo>
                  <a:pt x="21340" y="1147327"/>
                </a:lnTo>
                <a:lnTo>
                  <a:pt x="5520" y="1102955"/>
                </a:lnTo>
                <a:lnTo>
                  <a:pt x="0" y="1054608"/>
                </a:lnTo>
                <a:lnTo>
                  <a:pt x="0" y="211836"/>
                </a:lnTo>
                <a:lnTo>
                  <a:pt x="5520" y="163264"/>
                </a:lnTo>
                <a:lnTo>
                  <a:pt x="21340" y="118715"/>
                </a:lnTo>
                <a:lnTo>
                  <a:pt x="46185" y="79437"/>
                </a:lnTo>
                <a:lnTo>
                  <a:pt x="78779" y="46678"/>
                </a:lnTo>
                <a:lnTo>
                  <a:pt x="117848" y="21687"/>
                </a:lnTo>
                <a:lnTo>
                  <a:pt x="162118" y="5711"/>
                </a:lnTo>
                <a:lnTo>
                  <a:pt x="210312" y="0"/>
                </a:lnTo>
                <a:lnTo>
                  <a:pt x="3425952" y="0"/>
                </a:lnTo>
                <a:lnTo>
                  <a:pt x="3474080" y="5711"/>
                </a:lnTo>
                <a:lnTo>
                  <a:pt x="3518306" y="21687"/>
                </a:lnTo>
                <a:lnTo>
                  <a:pt x="3557353" y="46678"/>
                </a:lnTo>
                <a:lnTo>
                  <a:pt x="3589948" y="79437"/>
                </a:lnTo>
                <a:lnTo>
                  <a:pt x="3614814" y="118715"/>
                </a:lnTo>
                <a:lnTo>
                  <a:pt x="3630678" y="163264"/>
                </a:lnTo>
                <a:lnTo>
                  <a:pt x="3636264" y="211836"/>
                </a:lnTo>
                <a:lnTo>
                  <a:pt x="3636264" y="1054608"/>
                </a:lnTo>
                <a:lnTo>
                  <a:pt x="3630678" y="1102955"/>
                </a:lnTo>
                <a:lnTo>
                  <a:pt x="3614814" y="1147327"/>
                </a:lnTo>
                <a:lnTo>
                  <a:pt x="3589948" y="1186448"/>
                </a:lnTo>
                <a:lnTo>
                  <a:pt x="3557353" y="1219042"/>
                </a:lnTo>
                <a:lnTo>
                  <a:pt x="3518306" y="1243836"/>
                </a:lnTo>
                <a:lnTo>
                  <a:pt x="3474080" y="1259553"/>
                </a:lnTo>
                <a:lnTo>
                  <a:pt x="3425952" y="1264920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49655" y="1694814"/>
            <a:ext cx="3649345" cy="1270000"/>
          </a:xfrm>
          <a:custGeom>
            <a:rect l="l" t="t" r="r" b="b"/>
            <a:pathLst>
              <a:path w="3649345" h="1270000">
                <a:moveTo>
                  <a:pt x="3506520" y="12700"/>
                </a:moveTo>
                <a:lnTo>
                  <a:pt x="142519" y="12700"/>
                </a:lnTo>
                <a:lnTo>
                  <a:pt x="152615" y="0"/>
                </a:lnTo>
                <a:lnTo>
                  <a:pt x="3496424" y="0"/>
                </a:lnTo>
                <a:lnTo>
                  <a:pt x="3506520" y="12700"/>
                </a:lnTo>
                <a:close/>
              </a:path>
              <a:path w="3649345" h="1270000">
                <a:moveTo>
                  <a:pt x="137452" y="25400"/>
                </a:moveTo>
                <a:lnTo>
                  <a:pt x="113664" y="25400"/>
                </a:lnTo>
                <a:lnTo>
                  <a:pt x="123037" y="12700"/>
                </a:lnTo>
                <a:lnTo>
                  <a:pt x="147027" y="12700"/>
                </a:lnTo>
                <a:lnTo>
                  <a:pt x="137452" y="25400"/>
                </a:lnTo>
                <a:close/>
              </a:path>
              <a:path w="3649345" h="1270000">
                <a:moveTo>
                  <a:pt x="3535375" y="25400"/>
                </a:moveTo>
                <a:lnTo>
                  <a:pt x="3511588" y="25400"/>
                </a:lnTo>
                <a:lnTo>
                  <a:pt x="3502012" y="12700"/>
                </a:lnTo>
                <a:lnTo>
                  <a:pt x="3526002" y="12700"/>
                </a:lnTo>
                <a:lnTo>
                  <a:pt x="3535375" y="25400"/>
                </a:lnTo>
                <a:close/>
              </a:path>
              <a:path w="3649345" h="1270000">
                <a:moveTo>
                  <a:pt x="111036" y="38100"/>
                </a:moveTo>
                <a:lnTo>
                  <a:pt x="87236" y="38100"/>
                </a:lnTo>
                <a:lnTo>
                  <a:pt x="95757" y="25400"/>
                </a:lnTo>
                <a:lnTo>
                  <a:pt x="119862" y="25400"/>
                </a:lnTo>
                <a:lnTo>
                  <a:pt x="111036" y="38100"/>
                </a:lnTo>
                <a:close/>
              </a:path>
              <a:path w="3649345" h="1270000">
                <a:moveTo>
                  <a:pt x="3561803" y="38100"/>
                </a:moveTo>
                <a:lnTo>
                  <a:pt x="3538004" y="38100"/>
                </a:lnTo>
                <a:lnTo>
                  <a:pt x="3529177" y="25400"/>
                </a:lnTo>
                <a:lnTo>
                  <a:pt x="3553282" y="25400"/>
                </a:lnTo>
                <a:lnTo>
                  <a:pt x="3561803" y="38100"/>
                </a:lnTo>
                <a:close/>
              </a:path>
              <a:path w="3649345" h="1270000">
                <a:moveTo>
                  <a:pt x="79590" y="63500"/>
                </a:moveTo>
                <a:lnTo>
                  <a:pt x="63614" y="63500"/>
                </a:lnTo>
                <a:lnTo>
                  <a:pt x="71158" y="50800"/>
                </a:lnTo>
                <a:lnTo>
                  <a:pt x="79032" y="38100"/>
                </a:lnTo>
                <a:lnTo>
                  <a:pt x="102997" y="38100"/>
                </a:lnTo>
                <a:lnTo>
                  <a:pt x="94729" y="50800"/>
                </a:lnTo>
                <a:lnTo>
                  <a:pt x="87236" y="50800"/>
                </a:lnTo>
                <a:lnTo>
                  <a:pt x="79590" y="63500"/>
                </a:lnTo>
                <a:close/>
              </a:path>
              <a:path w="3649345" h="1270000">
                <a:moveTo>
                  <a:pt x="3585425" y="63500"/>
                </a:moveTo>
                <a:lnTo>
                  <a:pt x="3569449" y="63500"/>
                </a:lnTo>
                <a:lnTo>
                  <a:pt x="3561803" y="50800"/>
                </a:lnTo>
                <a:lnTo>
                  <a:pt x="3554310" y="50800"/>
                </a:lnTo>
                <a:lnTo>
                  <a:pt x="3546043" y="38100"/>
                </a:lnTo>
                <a:lnTo>
                  <a:pt x="3570008" y="38100"/>
                </a:lnTo>
                <a:lnTo>
                  <a:pt x="3577882" y="50800"/>
                </a:lnTo>
                <a:lnTo>
                  <a:pt x="3585425" y="63500"/>
                </a:lnTo>
                <a:close/>
              </a:path>
              <a:path w="3649345" h="1270000">
                <a:moveTo>
                  <a:pt x="65722" y="76200"/>
                </a:moveTo>
                <a:lnTo>
                  <a:pt x="49593" y="76200"/>
                </a:lnTo>
                <a:lnTo>
                  <a:pt x="56426" y="63500"/>
                </a:lnTo>
                <a:lnTo>
                  <a:pt x="72707" y="63500"/>
                </a:lnTo>
                <a:lnTo>
                  <a:pt x="65722" y="76200"/>
                </a:lnTo>
                <a:close/>
              </a:path>
              <a:path w="3649345" h="1270000">
                <a:moveTo>
                  <a:pt x="3599446" y="76200"/>
                </a:moveTo>
                <a:lnTo>
                  <a:pt x="3583317" y="76200"/>
                </a:lnTo>
                <a:lnTo>
                  <a:pt x="3576332" y="63500"/>
                </a:lnTo>
                <a:lnTo>
                  <a:pt x="3592614" y="63500"/>
                </a:lnTo>
                <a:lnTo>
                  <a:pt x="3599446" y="76200"/>
                </a:lnTo>
                <a:close/>
              </a:path>
              <a:path w="3649345" h="1270000">
                <a:moveTo>
                  <a:pt x="47536" y="101600"/>
                </a:moveTo>
                <a:lnTo>
                  <a:pt x="31445" y="101600"/>
                </a:lnTo>
                <a:lnTo>
                  <a:pt x="37096" y="88900"/>
                </a:lnTo>
                <a:lnTo>
                  <a:pt x="43154" y="76200"/>
                </a:lnTo>
                <a:lnTo>
                  <a:pt x="59486" y="76200"/>
                </a:lnTo>
                <a:lnTo>
                  <a:pt x="53225" y="88900"/>
                </a:lnTo>
                <a:lnTo>
                  <a:pt x="53416" y="88900"/>
                </a:lnTo>
                <a:lnTo>
                  <a:pt x="47536" y="101600"/>
                </a:lnTo>
                <a:close/>
              </a:path>
              <a:path w="3649345" h="1270000">
                <a:moveTo>
                  <a:pt x="3617595" y="101600"/>
                </a:moveTo>
                <a:lnTo>
                  <a:pt x="3601504" y="101600"/>
                </a:lnTo>
                <a:lnTo>
                  <a:pt x="3595624" y="88900"/>
                </a:lnTo>
                <a:lnTo>
                  <a:pt x="3595814" y="88900"/>
                </a:lnTo>
                <a:lnTo>
                  <a:pt x="3589553" y="76200"/>
                </a:lnTo>
                <a:lnTo>
                  <a:pt x="3605885" y="76200"/>
                </a:lnTo>
                <a:lnTo>
                  <a:pt x="3611943" y="88900"/>
                </a:lnTo>
                <a:lnTo>
                  <a:pt x="3617595" y="101600"/>
                </a:lnTo>
                <a:close/>
              </a:path>
              <a:path w="3649345" h="1270000">
                <a:moveTo>
                  <a:pt x="21843" y="152400"/>
                </a:moveTo>
                <a:lnTo>
                  <a:pt x="9766" y="152400"/>
                </a:lnTo>
                <a:lnTo>
                  <a:pt x="13182" y="139700"/>
                </a:lnTo>
                <a:lnTo>
                  <a:pt x="17068" y="127000"/>
                </a:lnTo>
                <a:lnTo>
                  <a:pt x="21424" y="114300"/>
                </a:lnTo>
                <a:lnTo>
                  <a:pt x="26212" y="101600"/>
                </a:lnTo>
                <a:lnTo>
                  <a:pt x="42379" y="101600"/>
                </a:lnTo>
                <a:lnTo>
                  <a:pt x="37299" y="114300"/>
                </a:lnTo>
                <a:lnTo>
                  <a:pt x="37452" y="114300"/>
                </a:lnTo>
                <a:lnTo>
                  <a:pt x="32791" y="127000"/>
                </a:lnTo>
                <a:lnTo>
                  <a:pt x="28828" y="127000"/>
                </a:lnTo>
                <a:lnTo>
                  <a:pt x="25057" y="139700"/>
                </a:lnTo>
                <a:lnTo>
                  <a:pt x="21843" y="152400"/>
                </a:lnTo>
                <a:close/>
              </a:path>
              <a:path w="3649345" h="1270000">
                <a:moveTo>
                  <a:pt x="3639273" y="152400"/>
                </a:moveTo>
                <a:lnTo>
                  <a:pt x="3627196" y="152400"/>
                </a:lnTo>
                <a:lnTo>
                  <a:pt x="3623881" y="139700"/>
                </a:lnTo>
                <a:lnTo>
                  <a:pt x="3620211" y="127000"/>
                </a:lnTo>
                <a:lnTo>
                  <a:pt x="3616248" y="127000"/>
                </a:lnTo>
                <a:lnTo>
                  <a:pt x="3611587" y="114300"/>
                </a:lnTo>
                <a:lnTo>
                  <a:pt x="3611740" y="114300"/>
                </a:lnTo>
                <a:lnTo>
                  <a:pt x="3606660" y="101600"/>
                </a:lnTo>
                <a:lnTo>
                  <a:pt x="3622827" y="101600"/>
                </a:lnTo>
                <a:lnTo>
                  <a:pt x="3627615" y="114300"/>
                </a:lnTo>
                <a:lnTo>
                  <a:pt x="3631971" y="127000"/>
                </a:lnTo>
                <a:lnTo>
                  <a:pt x="3635857" y="139700"/>
                </a:lnTo>
                <a:lnTo>
                  <a:pt x="3639273" y="152400"/>
                </a:lnTo>
                <a:close/>
              </a:path>
              <a:path w="3649345" h="1270000">
                <a:moveTo>
                  <a:pt x="15036" y="177800"/>
                </a:moveTo>
                <a:lnTo>
                  <a:pt x="2501" y="177800"/>
                </a:lnTo>
                <a:lnTo>
                  <a:pt x="4406" y="165100"/>
                </a:lnTo>
                <a:lnTo>
                  <a:pt x="6832" y="152400"/>
                </a:lnTo>
                <a:lnTo>
                  <a:pt x="21932" y="152400"/>
                </a:lnTo>
                <a:lnTo>
                  <a:pt x="19100" y="165100"/>
                </a:lnTo>
                <a:lnTo>
                  <a:pt x="16890" y="165100"/>
                </a:lnTo>
                <a:lnTo>
                  <a:pt x="15036" y="177800"/>
                </a:lnTo>
                <a:close/>
              </a:path>
              <a:path w="3649345" h="1270000">
                <a:moveTo>
                  <a:pt x="3646538" y="177800"/>
                </a:moveTo>
                <a:lnTo>
                  <a:pt x="3634003" y="177800"/>
                </a:lnTo>
                <a:lnTo>
                  <a:pt x="3632149" y="165100"/>
                </a:lnTo>
                <a:lnTo>
                  <a:pt x="3629939" y="165100"/>
                </a:lnTo>
                <a:lnTo>
                  <a:pt x="3627107" y="152400"/>
                </a:lnTo>
                <a:lnTo>
                  <a:pt x="3642207" y="152400"/>
                </a:lnTo>
                <a:lnTo>
                  <a:pt x="3644633" y="165100"/>
                </a:lnTo>
                <a:lnTo>
                  <a:pt x="3646538" y="177800"/>
                </a:lnTo>
                <a:close/>
              </a:path>
              <a:path w="3649345" h="1270000">
                <a:moveTo>
                  <a:pt x="14338" y="190500"/>
                </a:moveTo>
                <a:lnTo>
                  <a:pt x="1117" y="190500"/>
                </a:lnTo>
                <a:lnTo>
                  <a:pt x="1739" y="177800"/>
                </a:lnTo>
                <a:lnTo>
                  <a:pt x="15062" y="177800"/>
                </a:lnTo>
                <a:lnTo>
                  <a:pt x="14338" y="190500"/>
                </a:lnTo>
                <a:close/>
              </a:path>
              <a:path w="3649345" h="1270000">
                <a:moveTo>
                  <a:pt x="3647922" y="190500"/>
                </a:moveTo>
                <a:lnTo>
                  <a:pt x="3634701" y="190500"/>
                </a:lnTo>
                <a:lnTo>
                  <a:pt x="3633978" y="177800"/>
                </a:lnTo>
                <a:lnTo>
                  <a:pt x="3647300" y="177800"/>
                </a:lnTo>
                <a:lnTo>
                  <a:pt x="3647922" y="190500"/>
                </a:lnTo>
                <a:close/>
              </a:path>
              <a:path w="3649345" h="1270000">
                <a:moveTo>
                  <a:pt x="12966" y="203200"/>
                </a:moveTo>
                <a:lnTo>
                  <a:pt x="279" y="203200"/>
                </a:lnTo>
                <a:lnTo>
                  <a:pt x="634" y="190500"/>
                </a:lnTo>
                <a:lnTo>
                  <a:pt x="13296" y="190500"/>
                </a:lnTo>
                <a:lnTo>
                  <a:pt x="12966" y="203200"/>
                </a:lnTo>
                <a:close/>
              </a:path>
              <a:path w="3649345" h="1270000">
                <a:moveTo>
                  <a:pt x="3648760" y="203200"/>
                </a:moveTo>
                <a:lnTo>
                  <a:pt x="3636073" y="203200"/>
                </a:lnTo>
                <a:lnTo>
                  <a:pt x="3635743" y="190500"/>
                </a:lnTo>
                <a:lnTo>
                  <a:pt x="3648405" y="190500"/>
                </a:lnTo>
                <a:lnTo>
                  <a:pt x="3648760" y="203200"/>
                </a:lnTo>
                <a:close/>
              </a:path>
              <a:path w="3649345" h="1270000">
                <a:moveTo>
                  <a:pt x="12700" y="1054100"/>
                </a:moveTo>
                <a:lnTo>
                  <a:pt x="0" y="1054100"/>
                </a:lnTo>
                <a:lnTo>
                  <a:pt x="76" y="203200"/>
                </a:lnTo>
                <a:lnTo>
                  <a:pt x="12763" y="203200"/>
                </a:lnTo>
                <a:lnTo>
                  <a:pt x="12700" y="1054100"/>
                </a:lnTo>
                <a:close/>
              </a:path>
              <a:path w="3649345" h="1270000">
                <a:moveTo>
                  <a:pt x="3649040" y="1054100"/>
                </a:moveTo>
                <a:lnTo>
                  <a:pt x="3636340" y="1054100"/>
                </a:lnTo>
                <a:lnTo>
                  <a:pt x="3636276" y="203200"/>
                </a:lnTo>
                <a:lnTo>
                  <a:pt x="3648964" y="203200"/>
                </a:lnTo>
                <a:lnTo>
                  <a:pt x="3649040" y="1054100"/>
                </a:lnTo>
                <a:close/>
              </a:path>
              <a:path w="3649345" h="1270000">
                <a:moveTo>
                  <a:pt x="12966" y="1066800"/>
                </a:moveTo>
                <a:lnTo>
                  <a:pt x="279" y="1066800"/>
                </a:lnTo>
                <a:lnTo>
                  <a:pt x="76" y="1054100"/>
                </a:lnTo>
                <a:lnTo>
                  <a:pt x="12763" y="1054100"/>
                </a:lnTo>
                <a:lnTo>
                  <a:pt x="12966" y="1066800"/>
                </a:lnTo>
                <a:close/>
              </a:path>
              <a:path w="3649345" h="1270000">
                <a:moveTo>
                  <a:pt x="3648760" y="1066800"/>
                </a:moveTo>
                <a:lnTo>
                  <a:pt x="3636073" y="1066800"/>
                </a:lnTo>
                <a:lnTo>
                  <a:pt x="3636276" y="1054100"/>
                </a:lnTo>
                <a:lnTo>
                  <a:pt x="3648964" y="1054100"/>
                </a:lnTo>
                <a:lnTo>
                  <a:pt x="3648760" y="1066800"/>
                </a:lnTo>
                <a:close/>
              </a:path>
              <a:path w="3649345" h="1270000">
                <a:moveTo>
                  <a:pt x="13766" y="1079500"/>
                </a:moveTo>
                <a:lnTo>
                  <a:pt x="1117" y="1079500"/>
                </a:lnTo>
                <a:lnTo>
                  <a:pt x="634" y="1066800"/>
                </a:lnTo>
                <a:lnTo>
                  <a:pt x="13284" y="1066800"/>
                </a:lnTo>
                <a:lnTo>
                  <a:pt x="13766" y="1079500"/>
                </a:lnTo>
                <a:close/>
              </a:path>
              <a:path w="3649345" h="1270000">
                <a:moveTo>
                  <a:pt x="3647922" y="1079500"/>
                </a:moveTo>
                <a:lnTo>
                  <a:pt x="3635273" y="1079500"/>
                </a:lnTo>
                <a:lnTo>
                  <a:pt x="3635755" y="1066800"/>
                </a:lnTo>
                <a:lnTo>
                  <a:pt x="3648405" y="1066800"/>
                </a:lnTo>
                <a:lnTo>
                  <a:pt x="3647922" y="1079500"/>
                </a:lnTo>
                <a:close/>
              </a:path>
              <a:path w="3649345" h="1270000">
                <a:moveTo>
                  <a:pt x="16890" y="1092200"/>
                </a:moveTo>
                <a:lnTo>
                  <a:pt x="2501" y="1092200"/>
                </a:lnTo>
                <a:lnTo>
                  <a:pt x="1739" y="1079500"/>
                </a:lnTo>
                <a:lnTo>
                  <a:pt x="15036" y="1079500"/>
                </a:lnTo>
                <a:lnTo>
                  <a:pt x="16890" y="1092200"/>
                </a:lnTo>
                <a:close/>
              </a:path>
              <a:path w="3649345" h="1270000">
                <a:moveTo>
                  <a:pt x="3646538" y="1092200"/>
                </a:moveTo>
                <a:lnTo>
                  <a:pt x="3632149" y="1092200"/>
                </a:lnTo>
                <a:lnTo>
                  <a:pt x="3634003" y="1079500"/>
                </a:lnTo>
                <a:lnTo>
                  <a:pt x="3647300" y="1079500"/>
                </a:lnTo>
                <a:lnTo>
                  <a:pt x="3646538" y="1092200"/>
                </a:lnTo>
                <a:close/>
              </a:path>
              <a:path w="3649345" h="1270000">
                <a:moveTo>
                  <a:pt x="32931" y="1143000"/>
                </a:moveTo>
                <a:lnTo>
                  <a:pt x="17068" y="1143000"/>
                </a:lnTo>
                <a:lnTo>
                  <a:pt x="13182" y="1130300"/>
                </a:lnTo>
                <a:lnTo>
                  <a:pt x="9766" y="1117600"/>
                </a:lnTo>
                <a:lnTo>
                  <a:pt x="6832" y="1104900"/>
                </a:lnTo>
                <a:lnTo>
                  <a:pt x="4406" y="1092200"/>
                </a:lnTo>
                <a:lnTo>
                  <a:pt x="16814" y="1092200"/>
                </a:lnTo>
                <a:lnTo>
                  <a:pt x="19176" y="1104900"/>
                </a:lnTo>
                <a:lnTo>
                  <a:pt x="21932" y="1117600"/>
                </a:lnTo>
                <a:lnTo>
                  <a:pt x="25158" y="1130300"/>
                </a:lnTo>
                <a:lnTo>
                  <a:pt x="28701" y="1130300"/>
                </a:lnTo>
                <a:lnTo>
                  <a:pt x="32931" y="1143000"/>
                </a:lnTo>
                <a:close/>
              </a:path>
              <a:path w="3649345" h="1270000">
                <a:moveTo>
                  <a:pt x="3631971" y="1143000"/>
                </a:moveTo>
                <a:lnTo>
                  <a:pt x="3616109" y="1143000"/>
                </a:lnTo>
                <a:lnTo>
                  <a:pt x="3620338" y="1130300"/>
                </a:lnTo>
                <a:lnTo>
                  <a:pt x="3623881" y="1130300"/>
                </a:lnTo>
                <a:lnTo>
                  <a:pt x="3627196" y="1117600"/>
                </a:lnTo>
                <a:lnTo>
                  <a:pt x="3629939" y="1104900"/>
                </a:lnTo>
                <a:lnTo>
                  <a:pt x="3632212" y="1092200"/>
                </a:lnTo>
                <a:lnTo>
                  <a:pt x="3644633" y="1092200"/>
                </a:lnTo>
                <a:lnTo>
                  <a:pt x="3642207" y="1104900"/>
                </a:lnTo>
                <a:lnTo>
                  <a:pt x="3639273" y="1117600"/>
                </a:lnTo>
                <a:lnTo>
                  <a:pt x="3635857" y="1130300"/>
                </a:lnTo>
                <a:lnTo>
                  <a:pt x="3631971" y="1143000"/>
                </a:lnTo>
                <a:close/>
              </a:path>
              <a:path w="3649345" h="1270000">
                <a:moveTo>
                  <a:pt x="53416" y="1181100"/>
                </a:moveTo>
                <a:lnTo>
                  <a:pt x="37096" y="1181100"/>
                </a:lnTo>
                <a:lnTo>
                  <a:pt x="31445" y="1168400"/>
                </a:lnTo>
                <a:lnTo>
                  <a:pt x="26212" y="1155700"/>
                </a:lnTo>
                <a:lnTo>
                  <a:pt x="21424" y="1143000"/>
                </a:lnTo>
                <a:lnTo>
                  <a:pt x="32791" y="1143000"/>
                </a:lnTo>
                <a:lnTo>
                  <a:pt x="37452" y="1155700"/>
                </a:lnTo>
                <a:lnTo>
                  <a:pt x="42227" y="1155700"/>
                </a:lnTo>
                <a:lnTo>
                  <a:pt x="47701" y="1168400"/>
                </a:lnTo>
                <a:lnTo>
                  <a:pt x="47536" y="1168400"/>
                </a:lnTo>
                <a:lnTo>
                  <a:pt x="53416" y="1181100"/>
                </a:lnTo>
                <a:close/>
              </a:path>
              <a:path w="3649345" h="1270000">
                <a:moveTo>
                  <a:pt x="3611943" y="1181100"/>
                </a:moveTo>
                <a:lnTo>
                  <a:pt x="3595624" y="1181100"/>
                </a:lnTo>
                <a:lnTo>
                  <a:pt x="3601504" y="1168400"/>
                </a:lnTo>
                <a:lnTo>
                  <a:pt x="3601339" y="1168400"/>
                </a:lnTo>
                <a:lnTo>
                  <a:pt x="3606812" y="1155700"/>
                </a:lnTo>
                <a:lnTo>
                  <a:pt x="3611587" y="1155700"/>
                </a:lnTo>
                <a:lnTo>
                  <a:pt x="3616248" y="1143000"/>
                </a:lnTo>
                <a:lnTo>
                  <a:pt x="3627615" y="1143000"/>
                </a:lnTo>
                <a:lnTo>
                  <a:pt x="3622827" y="1155700"/>
                </a:lnTo>
                <a:lnTo>
                  <a:pt x="3617595" y="1168400"/>
                </a:lnTo>
                <a:lnTo>
                  <a:pt x="3611943" y="1181100"/>
                </a:lnTo>
                <a:close/>
              </a:path>
              <a:path w="3649345" h="1270000">
                <a:moveTo>
                  <a:pt x="79806" y="1206500"/>
                </a:moveTo>
                <a:lnTo>
                  <a:pt x="56426" y="1206500"/>
                </a:lnTo>
                <a:lnTo>
                  <a:pt x="49593" y="1193800"/>
                </a:lnTo>
                <a:lnTo>
                  <a:pt x="43154" y="1181100"/>
                </a:lnTo>
                <a:lnTo>
                  <a:pt x="59296" y="1181100"/>
                </a:lnTo>
                <a:lnTo>
                  <a:pt x="65925" y="1193800"/>
                </a:lnTo>
                <a:lnTo>
                  <a:pt x="72491" y="1193800"/>
                </a:lnTo>
                <a:lnTo>
                  <a:pt x="79806" y="1206500"/>
                </a:lnTo>
                <a:close/>
              </a:path>
              <a:path w="3649345" h="1270000">
                <a:moveTo>
                  <a:pt x="3592614" y="1206500"/>
                </a:moveTo>
                <a:lnTo>
                  <a:pt x="3569233" y="1206500"/>
                </a:lnTo>
                <a:lnTo>
                  <a:pt x="3576548" y="1193800"/>
                </a:lnTo>
                <a:lnTo>
                  <a:pt x="3583114" y="1193800"/>
                </a:lnTo>
                <a:lnTo>
                  <a:pt x="3589743" y="1181100"/>
                </a:lnTo>
                <a:lnTo>
                  <a:pt x="3605885" y="1181100"/>
                </a:lnTo>
                <a:lnTo>
                  <a:pt x="3599446" y="1193800"/>
                </a:lnTo>
                <a:lnTo>
                  <a:pt x="3592614" y="1206500"/>
                </a:lnTo>
                <a:close/>
              </a:path>
              <a:path w="3649345" h="1270000">
                <a:moveTo>
                  <a:pt x="94970" y="1219200"/>
                </a:moveTo>
                <a:lnTo>
                  <a:pt x="71158" y="1219200"/>
                </a:lnTo>
                <a:lnTo>
                  <a:pt x="63614" y="1206500"/>
                </a:lnTo>
                <a:lnTo>
                  <a:pt x="87007" y="1206500"/>
                </a:lnTo>
                <a:lnTo>
                  <a:pt x="94970" y="1219200"/>
                </a:lnTo>
                <a:close/>
              </a:path>
              <a:path w="3649345" h="1270000">
                <a:moveTo>
                  <a:pt x="3577882" y="1219200"/>
                </a:moveTo>
                <a:lnTo>
                  <a:pt x="3554069" y="1219200"/>
                </a:lnTo>
                <a:lnTo>
                  <a:pt x="3562032" y="1206500"/>
                </a:lnTo>
                <a:lnTo>
                  <a:pt x="3585425" y="1206500"/>
                </a:lnTo>
                <a:lnTo>
                  <a:pt x="3577882" y="1219200"/>
                </a:lnTo>
                <a:close/>
              </a:path>
              <a:path w="3649345" h="1270000">
                <a:moveTo>
                  <a:pt x="111290" y="1231900"/>
                </a:moveTo>
                <a:lnTo>
                  <a:pt x="87236" y="1231900"/>
                </a:lnTo>
                <a:lnTo>
                  <a:pt x="79032" y="1219200"/>
                </a:lnTo>
                <a:lnTo>
                  <a:pt x="102742" y="1219200"/>
                </a:lnTo>
                <a:lnTo>
                  <a:pt x="111290" y="1231900"/>
                </a:lnTo>
                <a:close/>
              </a:path>
              <a:path w="3649345" h="1270000">
                <a:moveTo>
                  <a:pt x="3561803" y="1231900"/>
                </a:moveTo>
                <a:lnTo>
                  <a:pt x="3537750" y="1231900"/>
                </a:lnTo>
                <a:lnTo>
                  <a:pt x="3546297" y="1219200"/>
                </a:lnTo>
                <a:lnTo>
                  <a:pt x="3570008" y="1219200"/>
                </a:lnTo>
                <a:lnTo>
                  <a:pt x="3561803" y="1231900"/>
                </a:lnTo>
                <a:close/>
              </a:path>
              <a:path w="3649345" h="1270000">
                <a:moveTo>
                  <a:pt x="128689" y="1244600"/>
                </a:moveTo>
                <a:lnTo>
                  <a:pt x="104571" y="1244600"/>
                </a:lnTo>
                <a:lnTo>
                  <a:pt x="95757" y="1231900"/>
                </a:lnTo>
                <a:lnTo>
                  <a:pt x="119595" y="1231900"/>
                </a:lnTo>
                <a:lnTo>
                  <a:pt x="128689" y="1244600"/>
                </a:lnTo>
                <a:close/>
              </a:path>
              <a:path w="3649345" h="1270000">
                <a:moveTo>
                  <a:pt x="3544468" y="1244600"/>
                </a:moveTo>
                <a:lnTo>
                  <a:pt x="3520351" y="1244600"/>
                </a:lnTo>
                <a:lnTo>
                  <a:pt x="3529444" y="1231900"/>
                </a:lnTo>
                <a:lnTo>
                  <a:pt x="3553282" y="1231900"/>
                </a:lnTo>
                <a:lnTo>
                  <a:pt x="3544468" y="1244600"/>
                </a:lnTo>
                <a:close/>
              </a:path>
              <a:path w="3649345" h="1270000">
                <a:moveTo>
                  <a:pt x="166242" y="1257300"/>
                </a:moveTo>
                <a:lnTo>
                  <a:pt x="132651" y="1257300"/>
                </a:lnTo>
                <a:lnTo>
                  <a:pt x="123037" y="1244600"/>
                </a:lnTo>
                <a:lnTo>
                  <a:pt x="156235" y="1244600"/>
                </a:lnTo>
                <a:lnTo>
                  <a:pt x="166242" y="1257300"/>
                </a:lnTo>
                <a:close/>
              </a:path>
              <a:path w="3649345" h="1270000">
                <a:moveTo>
                  <a:pt x="3516388" y="1257300"/>
                </a:moveTo>
                <a:lnTo>
                  <a:pt x="3482797" y="1257300"/>
                </a:lnTo>
                <a:lnTo>
                  <a:pt x="3492804" y="1244600"/>
                </a:lnTo>
                <a:lnTo>
                  <a:pt x="3526002" y="1244600"/>
                </a:lnTo>
                <a:lnTo>
                  <a:pt x="3516388" y="1257300"/>
                </a:lnTo>
                <a:close/>
              </a:path>
              <a:path w="3649345" h="1270000">
                <a:moveTo>
                  <a:pt x="3486111" y="1270000"/>
                </a:moveTo>
                <a:lnTo>
                  <a:pt x="162928" y="1270000"/>
                </a:lnTo>
                <a:lnTo>
                  <a:pt x="152615" y="1257300"/>
                </a:lnTo>
                <a:lnTo>
                  <a:pt x="3496424" y="1257300"/>
                </a:lnTo>
                <a:lnTo>
                  <a:pt x="3486111" y="12700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692396" y="3156204"/>
            <a:ext cx="6464935" cy="1012190"/>
          </a:xfrm>
          <a:custGeom>
            <a:rect l="l" t="t" r="r" b="b"/>
            <a:pathLst>
              <a:path w="6464934" h="1012189">
                <a:moveTo>
                  <a:pt x="6295644" y="1011936"/>
                </a:moveTo>
                <a:lnTo>
                  <a:pt x="0" y="1011936"/>
                </a:lnTo>
                <a:lnTo>
                  <a:pt x="0" y="0"/>
                </a:lnTo>
                <a:lnTo>
                  <a:pt x="6295644" y="0"/>
                </a:lnTo>
                <a:lnTo>
                  <a:pt x="6340581" y="5947"/>
                </a:lnTo>
                <a:lnTo>
                  <a:pt x="6380948" y="22919"/>
                </a:lnTo>
                <a:lnTo>
                  <a:pt x="6415149" y="49320"/>
                </a:lnTo>
                <a:lnTo>
                  <a:pt x="6441589" y="83557"/>
                </a:lnTo>
                <a:lnTo>
                  <a:pt x="6458674" y="124036"/>
                </a:lnTo>
                <a:lnTo>
                  <a:pt x="6464808" y="169163"/>
                </a:lnTo>
                <a:lnTo>
                  <a:pt x="6464808" y="842772"/>
                </a:lnTo>
                <a:lnTo>
                  <a:pt x="6458674" y="887793"/>
                </a:lnTo>
                <a:lnTo>
                  <a:pt x="6441589" y="928209"/>
                </a:lnTo>
                <a:lnTo>
                  <a:pt x="6415149" y="962425"/>
                </a:lnTo>
                <a:lnTo>
                  <a:pt x="6380948" y="988847"/>
                </a:lnTo>
                <a:lnTo>
                  <a:pt x="6340581" y="1005882"/>
                </a:lnTo>
                <a:lnTo>
                  <a:pt x="6295644" y="1011936"/>
                </a:lnTo>
                <a:close/>
              </a:path>
            </a:pathLst>
          </a:custGeom>
          <a:solidFill>
            <a:srgbClr val="D7DDE2">
              <a:alpha val="901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685995" y="3149663"/>
            <a:ext cx="6477635" cy="1024890"/>
          </a:xfrm>
          <a:custGeom>
            <a:rect l="l" t="t" r="r" b="b"/>
            <a:pathLst>
              <a:path w="6477634" h="1024889">
                <a:moveTo>
                  <a:pt x="6302349" y="1024763"/>
                </a:moveTo>
                <a:lnTo>
                  <a:pt x="0" y="1024763"/>
                </a:lnTo>
                <a:lnTo>
                  <a:pt x="0" y="0"/>
                </a:lnTo>
                <a:lnTo>
                  <a:pt x="6302349" y="0"/>
                </a:lnTo>
                <a:lnTo>
                  <a:pt x="6311277" y="228"/>
                </a:lnTo>
                <a:lnTo>
                  <a:pt x="6348975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1012063"/>
                </a:lnTo>
                <a:lnTo>
                  <a:pt x="6350" y="1012063"/>
                </a:lnTo>
                <a:lnTo>
                  <a:pt x="12700" y="1018413"/>
                </a:lnTo>
                <a:lnTo>
                  <a:pt x="6348975" y="1018413"/>
                </a:lnTo>
                <a:lnTo>
                  <a:pt x="6346012" y="1019251"/>
                </a:lnTo>
                <a:lnTo>
                  <a:pt x="6337541" y="1021207"/>
                </a:lnTo>
                <a:lnTo>
                  <a:pt x="6328918" y="1022756"/>
                </a:lnTo>
                <a:lnTo>
                  <a:pt x="6320167" y="1023861"/>
                </a:lnTo>
                <a:lnTo>
                  <a:pt x="6311277" y="1024534"/>
                </a:lnTo>
                <a:lnTo>
                  <a:pt x="6302349" y="1024763"/>
                </a:lnTo>
                <a:close/>
              </a:path>
              <a:path w="6477634" h="1024889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6477634" h="1024889">
                <a:moveTo>
                  <a:pt x="6310572" y="12910"/>
                </a:moveTo>
                <a:lnTo>
                  <a:pt x="6302108" y="12700"/>
                </a:lnTo>
                <a:lnTo>
                  <a:pt x="12700" y="12700"/>
                </a:lnTo>
                <a:lnTo>
                  <a:pt x="12700" y="6350"/>
                </a:lnTo>
                <a:lnTo>
                  <a:pt x="6348975" y="6350"/>
                </a:lnTo>
                <a:lnTo>
                  <a:pt x="6354318" y="7861"/>
                </a:lnTo>
                <a:lnTo>
                  <a:pt x="6362458" y="10617"/>
                </a:lnTo>
                <a:lnTo>
                  <a:pt x="6368252" y="12903"/>
                </a:lnTo>
                <a:lnTo>
                  <a:pt x="6310477" y="12903"/>
                </a:lnTo>
                <a:close/>
              </a:path>
              <a:path w="6477634" h="1024889">
                <a:moveTo>
                  <a:pt x="6318989" y="13547"/>
                </a:moveTo>
                <a:lnTo>
                  <a:pt x="6310572" y="12910"/>
                </a:lnTo>
                <a:lnTo>
                  <a:pt x="6310795" y="12915"/>
                </a:lnTo>
                <a:lnTo>
                  <a:pt x="6368284" y="12915"/>
                </a:lnTo>
                <a:lnTo>
                  <a:pt x="6369797" y="13512"/>
                </a:lnTo>
                <a:lnTo>
                  <a:pt x="6318719" y="13512"/>
                </a:lnTo>
                <a:lnTo>
                  <a:pt x="6318989" y="13547"/>
                </a:lnTo>
                <a:close/>
              </a:path>
              <a:path w="6477634" h="1024889">
                <a:moveTo>
                  <a:pt x="6369893" y="13550"/>
                </a:moveTo>
                <a:lnTo>
                  <a:pt x="6319007" y="13547"/>
                </a:lnTo>
                <a:lnTo>
                  <a:pt x="6318719" y="13512"/>
                </a:lnTo>
                <a:lnTo>
                  <a:pt x="6369797" y="13512"/>
                </a:lnTo>
                <a:close/>
              </a:path>
              <a:path w="6477634" h="1024889">
                <a:moveTo>
                  <a:pt x="6372261" y="14592"/>
                </a:moveTo>
                <a:lnTo>
                  <a:pt x="6327165" y="14592"/>
                </a:lnTo>
                <a:lnTo>
                  <a:pt x="6318989" y="13547"/>
                </a:lnTo>
                <a:lnTo>
                  <a:pt x="6369893" y="13550"/>
                </a:lnTo>
                <a:lnTo>
                  <a:pt x="6370408" y="13754"/>
                </a:lnTo>
                <a:lnTo>
                  <a:pt x="6372261" y="14592"/>
                </a:lnTo>
                <a:close/>
              </a:path>
              <a:path w="6477634" h="1024889">
                <a:moveTo>
                  <a:pt x="6375433" y="16027"/>
                </a:moveTo>
                <a:lnTo>
                  <a:pt x="6335153" y="16027"/>
                </a:lnTo>
                <a:lnTo>
                  <a:pt x="6327047" y="14577"/>
                </a:lnTo>
                <a:lnTo>
                  <a:pt x="6372261" y="14592"/>
                </a:lnTo>
                <a:lnTo>
                  <a:pt x="6375433" y="16027"/>
                </a:lnTo>
                <a:close/>
              </a:path>
              <a:path w="6477634" h="1024889">
                <a:moveTo>
                  <a:pt x="6379299" y="17843"/>
                </a:moveTo>
                <a:lnTo>
                  <a:pt x="6343002" y="17843"/>
                </a:lnTo>
                <a:lnTo>
                  <a:pt x="6334966" y="15993"/>
                </a:lnTo>
                <a:lnTo>
                  <a:pt x="6335153" y="16027"/>
                </a:lnTo>
                <a:lnTo>
                  <a:pt x="6375433" y="16027"/>
                </a:lnTo>
                <a:lnTo>
                  <a:pt x="6378155" y="17259"/>
                </a:lnTo>
                <a:lnTo>
                  <a:pt x="6379299" y="17843"/>
                </a:lnTo>
                <a:close/>
              </a:path>
              <a:path w="6477634" h="1024889">
                <a:moveTo>
                  <a:pt x="6383599" y="20040"/>
                </a:moveTo>
                <a:lnTo>
                  <a:pt x="6350698" y="20040"/>
                </a:lnTo>
                <a:lnTo>
                  <a:pt x="6342809" y="17799"/>
                </a:lnTo>
                <a:lnTo>
                  <a:pt x="6343002" y="17843"/>
                </a:lnTo>
                <a:lnTo>
                  <a:pt x="6379299" y="17843"/>
                </a:lnTo>
                <a:lnTo>
                  <a:pt x="6383599" y="20040"/>
                </a:lnTo>
                <a:close/>
              </a:path>
              <a:path w="6477634" h="1024889">
                <a:moveTo>
                  <a:pt x="6388272" y="22593"/>
                </a:moveTo>
                <a:lnTo>
                  <a:pt x="6358242" y="22593"/>
                </a:lnTo>
                <a:lnTo>
                  <a:pt x="6350437" y="19966"/>
                </a:lnTo>
                <a:lnTo>
                  <a:pt x="6350698" y="20040"/>
                </a:lnTo>
                <a:lnTo>
                  <a:pt x="6383599" y="20040"/>
                </a:lnTo>
                <a:lnTo>
                  <a:pt x="6385712" y="21120"/>
                </a:lnTo>
                <a:lnTo>
                  <a:pt x="6388272" y="22593"/>
                </a:lnTo>
                <a:close/>
              </a:path>
              <a:path w="6477634" h="1024889">
                <a:moveTo>
                  <a:pt x="6393317" y="25514"/>
                </a:moveTo>
                <a:lnTo>
                  <a:pt x="6365608" y="25514"/>
                </a:lnTo>
                <a:lnTo>
                  <a:pt x="6357937" y="22491"/>
                </a:lnTo>
                <a:lnTo>
                  <a:pt x="6358242" y="22593"/>
                </a:lnTo>
                <a:lnTo>
                  <a:pt x="6388272" y="22593"/>
                </a:lnTo>
                <a:lnTo>
                  <a:pt x="6393317" y="25514"/>
                </a:lnTo>
                <a:close/>
              </a:path>
              <a:path w="6477634" h="1024889">
                <a:moveTo>
                  <a:pt x="6398379" y="28765"/>
                </a:moveTo>
                <a:lnTo>
                  <a:pt x="6372783" y="28765"/>
                </a:lnTo>
                <a:lnTo>
                  <a:pt x="6365520" y="25479"/>
                </a:lnTo>
                <a:lnTo>
                  <a:pt x="6393317" y="25514"/>
                </a:lnTo>
                <a:lnTo>
                  <a:pt x="6398379" y="28765"/>
                </a:lnTo>
                <a:close/>
              </a:path>
              <a:path w="6477634" h="1024889">
                <a:moveTo>
                  <a:pt x="6403604" y="32359"/>
                </a:moveTo>
                <a:lnTo>
                  <a:pt x="6379766" y="32350"/>
                </a:lnTo>
                <a:lnTo>
                  <a:pt x="6379514" y="32207"/>
                </a:lnTo>
                <a:lnTo>
                  <a:pt x="6372514" y="28643"/>
                </a:lnTo>
                <a:lnTo>
                  <a:pt x="6372783" y="28765"/>
                </a:lnTo>
                <a:lnTo>
                  <a:pt x="6398379" y="28765"/>
                </a:lnTo>
                <a:lnTo>
                  <a:pt x="6400139" y="29895"/>
                </a:lnTo>
                <a:lnTo>
                  <a:pt x="6403604" y="32359"/>
                </a:lnTo>
                <a:close/>
              </a:path>
              <a:path w="6477634" h="1024889">
                <a:moveTo>
                  <a:pt x="6379764" y="32350"/>
                </a:moveTo>
                <a:lnTo>
                  <a:pt x="6379483" y="32207"/>
                </a:lnTo>
                <a:lnTo>
                  <a:pt x="6379764" y="32350"/>
                </a:lnTo>
                <a:close/>
              </a:path>
              <a:path w="6477634" h="1024889">
                <a:moveTo>
                  <a:pt x="6408906" y="36271"/>
                </a:moveTo>
                <a:lnTo>
                  <a:pt x="6386576" y="36271"/>
                </a:lnTo>
                <a:lnTo>
                  <a:pt x="6379764" y="32350"/>
                </a:lnTo>
                <a:lnTo>
                  <a:pt x="6403604" y="32359"/>
                </a:lnTo>
                <a:lnTo>
                  <a:pt x="6406997" y="34772"/>
                </a:lnTo>
                <a:lnTo>
                  <a:pt x="6408906" y="36271"/>
                </a:lnTo>
                <a:close/>
              </a:path>
              <a:path w="6477634" h="1024889">
                <a:moveTo>
                  <a:pt x="6414230" y="40500"/>
                </a:moveTo>
                <a:lnTo>
                  <a:pt x="6393154" y="40500"/>
                </a:lnTo>
                <a:lnTo>
                  <a:pt x="6386309" y="36118"/>
                </a:lnTo>
                <a:lnTo>
                  <a:pt x="6386576" y="36271"/>
                </a:lnTo>
                <a:lnTo>
                  <a:pt x="6408906" y="36271"/>
                </a:lnTo>
                <a:lnTo>
                  <a:pt x="6413614" y="39966"/>
                </a:lnTo>
                <a:lnTo>
                  <a:pt x="6414230" y="40500"/>
                </a:lnTo>
                <a:close/>
              </a:path>
              <a:path w="6477634" h="1024889">
                <a:moveTo>
                  <a:pt x="6419465" y="45034"/>
                </a:moveTo>
                <a:lnTo>
                  <a:pt x="6399517" y="45034"/>
                </a:lnTo>
                <a:lnTo>
                  <a:pt x="6392936" y="40360"/>
                </a:lnTo>
                <a:lnTo>
                  <a:pt x="6393154" y="40500"/>
                </a:lnTo>
                <a:lnTo>
                  <a:pt x="6414230" y="40500"/>
                </a:lnTo>
                <a:lnTo>
                  <a:pt x="6419465" y="45034"/>
                </a:lnTo>
                <a:close/>
              </a:path>
              <a:path w="6477634" h="1024889">
                <a:moveTo>
                  <a:pt x="6424570" y="49860"/>
                </a:moveTo>
                <a:lnTo>
                  <a:pt x="6405651" y="49860"/>
                </a:lnTo>
                <a:lnTo>
                  <a:pt x="6399362" y="44924"/>
                </a:lnTo>
                <a:lnTo>
                  <a:pt x="6399517" y="45034"/>
                </a:lnTo>
                <a:lnTo>
                  <a:pt x="6419465" y="45034"/>
                </a:lnTo>
                <a:lnTo>
                  <a:pt x="6419964" y="45466"/>
                </a:lnTo>
                <a:lnTo>
                  <a:pt x="6424570" y="49860"/>
                </a:lnTo>
                <a:close/>
              </a:path>
              <a:path w="6477634" h="1024889">
                <a:moveTo>
                  <a:pt x="6429572" y="54965"/>
                </a:moveTo>
                <a:lnTo>
                  <a:pt x="6411531" y="54965"/>
                </a:lnTo>
                <a:lnTo>
                  <a:pt x="6405423" y="49681"/>
                </a:lnTo>
                <a:lnTo>
                  <a:pt x="6405651" y="49860"/>
                </a:lnTo>
                <a:lnTo>
                  <a:pt x="6424570" y="49860"/>
                </a:lnTo>
                <a:lnTo>
                  <a:pt x="6426034" y="51257"/>
                </a:lnTo>
                <a:lnTo>
                  <a:pt x="6429572" y="54965"/>
                </a:lnTo>
                <a:close/>
              </a:path>
              <a:path w="6477634" h="1024889">
                <a:moveTo>
                  <a:pt x="6434445" y="60350"/>
                </a:moveTo>
                <a:lnTo>
                  <a:pt x="6417170" y="60350"/>
                </a:lnTo>
                <a:lnTo>
                  <a:pt x="6411499" y="54937"/>
                </a:lnTo>
                <a:lnTo>
                  <a:pt x="6429572" y="54965"/>
                </a:lnTo>
                <a:lnTo>
                  <a:pt x="6431838" y="57340"/>
                </a:lnTo>
                <a:lnTo>
                  <a:pt x="6434445" y="60350"/>
                </a:lnTo>
                <a:close/>
              </a:path>
              <a:path w="6477634" h="1024889">
                <a:moveTo>
                  <a:pt x="6439145" y="65989"/>
                </a:moveTo>
                <a:lnTo>
                  <a:pt x="6422542" y="65989"/>
                </a:lnTo>
                <a:lnTo>
                  <a:pt x="6417059" y="60244"/>
                </a:lnTo>
                <a:lnTo>
                  <a:pt x="6434445" y="60350"/>
                </a:lnTo>
                <a:lnTo>
                  <a:pt x="6437337" y="63690"/>
                </a:lnTo>
                <a:lnTo>
                  <a:pt x="6439145" y="65989"/>
                </a:lnTo>
                <a:close/>
              </a:path>
              <a:path w="6477634" h="1024889">
                <a:moveTo>
                  <a:pt x="6443668" y="71894"/>
                </a:moveTo>
                <a:lnTo>
                  <a:pt x="6427635" y="71894"/>
                </a:lnTo>
                <a:lnTo>
                  <a:pt x="6427444" y="71653"/>
                </a:lnTo>
                <a:lnTo>
                  <a:pt x="6422366" y="65805"/>
                </a:lnTo>
                <a:lnTo>
                  <a:pt x="6422542" y="65989"/>
                </a:lnTo>
                <a:lnTo>
                  <a:pt x="6439145" y="65989"/>
                </a:lnTo>
                <a:lnTo>
                  <a:pt x="6442532" y="70294"/>
                </a:lnTo>
                <a:lnTo>
                  <a:pt x="6443668" y="71894"/>
                </a:lnTo>
                <a:close/>
              </a:path>
              <a:path w="6477634" h="1024889">
                <a:moveTo>
                  <a:pt x="6427623" y="71880"/>
                </a:moveTo>
                <a:lnTo>
                  <a:pt x="6427426" y="71653"/>
                </a:lnTo>
                <a:lnTo>
                  <a:pt x="6427623" y="71880"/>
                </a:lnTo>
                <a:close/>
              </a:path>
              <a:path w="6477634" h="1024889">
                <a:moveTo>
                  <a:pt x="6447963" y="78028"/>
                </a:moveTo>
                <a:lnTo>
                  <a:pt x="6432448" y="78028"/>
                </a:lnTo>
                <a:lnTo>
                  <a:pt x="6427623" y="71880"/>
                </a:lnTo>
                <a:lnTo>
                  <a:pt x="6443668" y="71894"/>
                </a:lnTo>
                <a:lnTo>
                  <a:pt x="6447408" y="77165"/>
                </a:lnTo>
                <a:lnTo>
                  <a:pt x="6447963" y="78028"/>
                </a:lnTo>
                <a:close/>
              </a:path>
              <a:path w="6477634" h="1024889">
                <a:moveTo>
                  <a:pt x="6452041" y="84391"/>
                </a:moveTo>
                <a:lnTo>
                  <a:pt x="6436969" y="84391"/>
                </a:lnTo>
                <a:lnTo>
                  <a:pt x="6432383" y="77945"/>
                </a:lnTo>
                <a:lnTo>
                  <a:pt x="6447963" y="78028"/>
                </a:lnTo>
                <a:lnTo>
                  <a:pt x="6452041" y="84391"/>
                </a:lnTo>
                <a:close/>
              </a:path>
              <a:path w="6477634" h="1024889">
                <a:moveTo>
                  <a:pt x="6455822" y="90982"/>
                </a:moveTo>
                <a:lnTo>
                  <a:pt x="6441185" y="90982"/>
                </a:lnTo>
                <a:lnTo>
                  <a:pt x="6436864" y="84244"/>
                </a:lnTo>
                <a:lnTo>
                  <a:pt x="6436969" y="84391"/>
                </a:lnTo>
                <a:lnTo>
                  <a:pt x="6452041" y="84391"/>
                </a:lnTo>
                <a:lnTo>
                  <a:pt x="6455822" y="90982"/>
                </a:lnTo>
                <a:close/>
              </a:path>
              <a:path w="6477634" h="1024889">
                <a:moveTo>
                  <a:pt x="6459354" y="97790"/>
                </a:moveTo>
                <a:lnTo>
                  <a:pt x="6445097" y="97790"/>
                </a:lnTo>
                <a:lnTo>
                  <a:pt x="6441125" y="90888"/>
                </a:lnTo>
                <a:lnTo>
                  <a:pt x="6455822" y="90982"/>
                </a:lnTo>
                <a:lnTo>
                  <a:pt x="6456172" y="91592"/>
                </a:lnTo>
                <a:lnTo>
                  <a:pt x="6459354" y="97790"/>
                </a:lnTo>
                <a:close/>
              </a:path>
              <a:path w="6477634" h="1024889">
                <a:moveTo>
                  <a:pt x="6462598" y="104787"/>
                </a:moveTo>
                <a:lnTo>
                  <a:pt x="6448666" y="104787"/>
                </a:lnTo>
                <a:lnTo>
                  <a:pt x="6448539" y="104508"/>
                </a:lnTo>
                <a:lnTo>
                  <a:pt x="6444954" y="97540"/>
                </a:lnTo>
                <a:lnTo>
                  <a:pt x="6445097" y="97790"/>
                </a:lnTo>
                <a:lnTo>
                  <a:pt x="6459354" y="97790"/>
                </a:lnTo>
                <a:lnTo>
                  <a:pt x="6460045" y="99136"/>
                </a:lnTo>
                <a:lnTo>
                  <a:pt x="6462598" y="104787"/>
                </a:lnTo>
                <a:close/>
              </a:path>
              <a:path w="6477634" h="1024889">
                <a:moveTo>
                  <a:pt x="6448659" y="104774"/>
                </a:moveTo>
                <a:lnTo>
                  <a:pt x="6448523" y="104508"/>
                </a:lnTo>
                <a:lnTo>
                  <a:pt x="6448659" y="104774"/>
                </a:lnTo>
                <a:close/>
              </a:path>
              <a:path w="6477634" h="1024889">
                <a:moveTo>
                  <a:pt x="6465560" y="111988"/>
                </a:moveTo>
                <a:lnTo>
                  <a:pt x="6451917" y="111988"/>
                </a:lnTo>
                <a:lnTo>
                  <a:pt x="6448659" y="104774"/>
                </a:lnTo>
                <a:lnTo>
                  <a:pt x="6462598" y="104787"/>
                </a:lnTo>
                <a:lnTo>
                  <a:pt x="6463550" y="106895"/>
                </a:lnTo>
                <a:lnTo>
                  <a:pt x="6465560" y="111988"/>
                </a:lnTo>
                <a:close/>
              </a:path>
              <a:path w="6477634" h="1024889">
                <a:moveTo>
                  <a:pt x="6468206" y="119354"/>
                </a:moveTo>
                <a:lnTo>
                  <a:pt x="6454813" y="119354"/>
                </a:lnTo>
                <a:lnTo>
                  <a:pt x="6451824" y="111782"/>
                </a:lnTo>
                <a:lnTo>
                  <a:pt x="6451917" y="111988"/>
                </a:lnTo>
                <a:lnTo>
                  <a:pt x="6465560" y="111988"/>
                </a:lnTo>
                <a:lnTo>
                  <a:pt x="6466687" y="114846"/>
                </a:lnTo>
                <a:lnTo>
                  <a:pt x="6468206" y="119354"/>
                </a:lnTo>
                <a:close/>
              </a:path>
              <a:path w="6477634" h="1024889">
                <a:moveTo>
                  <a:pt x="6470543" y="126898"/>
                </a:moveTo>
                <a:lnTo>
                  <a:pt x="6457353" y="126898"/>
                </a:lnTo>
                <a:lnTo>
                  <a:pt x="6454704" y="119080"/>
                </a:lnTo>
                <a:lnTo>
                  <a:pt x="6454813" y="119354"/>
                </a:lnTo>
                <a:lnTo>
                  <a:pt x="6468206" y="119354"/>
                </a:lnTo>
                <a:lnTo>
                  <a:pt x="6469430" y="122986"/>
                </a:lnTo>
                <a:lnTo>
                  <a:pt x="6470543" y="126898"/>
                </a:lnTo>
                <a:close/>
              </a:path>
              <a:path w="6477634" h="1024889">
                <a:moveTo>
                  <a:pt x="6472558" y="134607"/>
                </a:moveTo>
                <a:lnTo>
                  <a:pt x="6459537" y="134607"/>
                </a:lnTo>
                <a:lnTo>
                  <a:pt x="6457316" y="126790"/>
                </a:lnTo>
                <a:lnTo>
                  <a:pt x="6470543" y="126898"/>
                </a:lnTo>
                <a:lnTo>
                  <a:pt x="6471793" y="131292"/>
                </a:lnTo>
                <a:lnTo>
                  <a:pt x="6472558" y="134607"/>
                </a:lnTo>
                <a:close/>
              </a:path>
              <a:path w="6477634" h="1024889">
                <a:moveTo>
                  <a:pt x="6474228" y="142455"/>
                </a:moveTo>
                <a:lnTo>
                  <a:pt x="6461340" y="142455"/>
                </a:lnTo>
                <a:lnTo>
                  <a:pt x="6459506" y="134496"/>
                </a:lnTo>
                <a:lnTo>
                  <a:pt x="6472558" y="134607"/>
                </a:lnTo>
                <a:lnTo>
                  <a:pt x="6473748" y="139763"/>
                </a:lnTo>
                <a:lnTo>
                  <a:pt x="6474228" y="142455"/>
                </a:lnTo>
                <a:close/>
              </a:path>
              <a:path w="6477634" h="1024889">
                <a:moveTo>
                  <a:pt x="6475549" y="150456"/>
                </a:moveTo>
                <a:lnTo>
                  <a:pt x="6462763" y="150456"/>
                </a:lnTo>
                <a:lnTo>
                  <a:pt x="6461300" y="142282"/>
                </a:lnTo>
                <a:lnTo>
                  <a:pt x="6461340" y="142455"/>
                </a:lnTo>
                <a:lnTo>
                  <a:pt x="6474228" y="142455"/>
                </a:lnTo>
                <a:lnTo>
                  <a:pt x="6475285" y="148386"/>
                </a:lnTo>
                <a:lnTo>
                  <a:pt x="6475549" y="150456"/>
                </a:lnTo>
                <a:close/>
              </a:path>
              <a:path w="6477634" h="1024889">
                <a:moveTo>
                  <a:pt x="6476512" y="158584"/>
                </a:moveTo>
                <a:lnTo>
                  <a:pt x="6463779" y="158584"/>
                </a:lnTo>
                <a:lnTo>
                  <a:pt x="6463753" y="158267"/>
                </a:lnTo>
                <a:lnTo>
                  <a:pt x="6462726" y="150253"/>
                </a:lnTo>
                <a:lnTo>
                  <a:pt x="6462763" y="150456"/>
                </a:lnTo>
                <a:lnTo>
                  <a:pt x="6475549" y="150456"/>
                </a:lnTo>
                <a:lnTo>
                  <a:pt x="6476403" y="157137"/>
                </a:lnTo>
                <a:lnTo>
                  <a:pt x="6476512" y="158584"/>
                </a:lnTo>
                <a:close/>
              </a:path>
              <a:path w="6477634" h="1024889">
                <a:moveTo>
                  <a:pt x="6463775" y="158557"/>
                </a:moveTo>
                <a:lnTo>
                  <a:pt x="6463739" y="158267"/>
                </a:lnTo>
                <a:lnTo>
                  <a:pt x="6463775" y="158557"/>
                </a:lnTo>
                <a:close/>
              </a:path>
              <a:path w="6477634" h="1024889">
                <a:moveTo>
                  <a:pt x="6477096" y="166827"/>
                </a:moveTo>
                <a:lnTo>
                  <a:pt x="6464401" y="166827"/>
                </a:lnTo>
                <a:lnTo>
                  <a:pt x="6463775" y="158557"/>
                </a:lnTo>
                <a:lnTo>
                  <a:pt x="6476512" y="158584"/>
                </a:lnTo>
                <a:lnTo>
                  <a:pt x="6477076" y="166027"/>
                </a:lnTo>
                <a:lnTo>
                  <a:pt x="6477096" y="166827"/>
                </a:lnTo>
                <a:close/>
              </a:path>
              <a:path w="6477634" h="1024889">
                <a:moveTo>
                  <a:pt x="6477304" y="849731"/>
                </a:moveTo>
                <a:lnTo>
                  <a:pt x="6464604" y="849731"/>
                </a:lnTo>
                <a:lnTo>
                  <a:pt x="6464598" y="174942"/>
                </a:lnTo>
                <a:lnTo>
                  <a:pt x="6464394" y="166732"/>
                </a:lnTo>
                <a:lnTo>
                  <a:pt x="6477096" y="166827"/>
                </a:lnTo>
                <a:lnTo>
                  <a:pt x="6477304" y="174942"/>
                </a:lnTo>
                <a:lnTo>
                  <a:pt x="6477304" y="849731"/>
                </a:lnTo>
                <a:close/>
              </a:path>
              <a:path w="6477634" h="1024889">
                <a:moveTo>
                  <a:pt x="6464604" y="175183"/>
                </a:moveTo>
                <a:lnTo>
                  <a:pt x="6464601" y="175031"/>
                </a:lnTo>
                <a:lnTo>
                  <a:pt x="6464604" y="175183"/>
                </a:lnTo>
                <a:close/>
              </a:path>
              <a:path w="6477634" h="1024889">
                <a:moveTo>
                  <a:pt x="6477088" y="858253"/>
                </a:moveTo>
                <a:lnTo>
                  <a:pt x="6464388" y="858253"/>
                </a:lnTo>
                <a:lnTo>
                  <a:pt x="6464401" y="857935"/>
                </a:lnTo>
                <a:lnTo>
                  <a:pt x="6464604" y="849579"/>
                </a:lnTo>
                <a:lnTo>
                  <a:pt x="6464604" y="849731"/>
                </a:lnTo>
                <a:lnTo>
                  <a:pt x="6477304" y="849731"/>
                </a:lnTo>
                <a:lnTo>
                  <a:pt x="6477088" y="858253"/>
                </a:lnTo>
                <a:close/>
              </a:path>
              <a:path w="6477634" h="1024889">
                <a:moveTo>
                  <a:pt x="6464394" y="858030"/>
                </a:moveTo>
                <a:close/>
              </a:path>
              <a:path w="6477634" h="1024889">
                <a:moveTo>
                  <a:pt x="6476488" y="866495"/>
                </a:moveTo>
                <a:lnTo>
                  <a:pt x="6463753" y="866495"/>
                </a:lnTo>
                <a:lnTo>
                  <a:pt x="6463779" y="866178"/>
                </a:lnTo>
                <a:lnTo>
                  <a:pt x="6464394" y="858030"/>
                </a:lnTo>
                <a:lnTo>
                  <a:pt x="6464388" y="858253"/>
                </a:lnTo>
                <a:lnTo>
                  <a:pt x="6477088" y="858253"/>
                </a:lnTo>
                <a:lnTo>
                  <a:pt x="6477076" y="858735"/>
                </a:lnTo>
                <a:lnTo>
                  <a:pt x="6476488" y="866495"/>
                </a:lnTo>
                <a:close/>
              </a:path>
              <a:path w="6477634" h="1024889">
                <a:moveTo>
                  <a:pt x="6463775" y="866205"/>
                </a:moveTo>
                <a:close/>
              </a:path>
              <a:path w="6477634" h="1024889">
                <a:moveTo>
                  <a:pt x="6475509" y="874623"/>
                </a:moveTo>
                <a:lnTo>
                  <a:pt x="6462712" y="874623"/>
                </a:lnTo>
                <a:lnTo>
                  <a:pt x="6462763" y="874306"/>
                </a:lnTo>
                <a:lnTo>
                  <a:pt x="6463775" y="866205"/>
                </a:lnTo>
                <a:lnTo>
                  <a:pt x="6463753" y="866495"/>
                </a:lnTo>
                <a:lnTo>
                  <a:pt x="6476488" y="866495"/>
                </a:lnTo>
                <a:lnTo>
                  <a:pt x="6476403" y="867625"/>
                </a:lnTo>
                <a:lnTo>
                  <a:pt x="6475509" y="874623"/>
                </a:lnTo>
                <a:close/>
              </a:path>
              <a:path w="6477634" h="1024889">
                <a:moveTo>
                  <a:pt x="6462726" y="874509"/>
                </a:moveTo>
                <a:lnTo>
                  <a:pt x="6462752" y="874306"/>
                </a:lnTo>
                <a:lnTo>
                  <a:pt x="6462726" y="874509"/>
                </a:lnTo>
                <a:close/>
              </a:path>
              <a:path w="6477634" h="1024889">
                <a:moveTo>
                  <a:pt x="6474174" y="882611"/>
                </a:moveTo>
                <a:lnTo>
                  <a:pt x="6461277" y="882611"/>
                </a:lnTo>
                <a:lnTo>
                  <a:pt x="6461340" y="882294"/>
                </a:lnTo>
                <a:lnTo>
                  <a:pt x="6462726" y="874509"/>
                </a:lnTo>
                <a:lnTo>
                  <a:pt x="6475509" y="874623"/>
                </a:lnTo>
                <a:lnTo>
                  <a:pt x="6475285" y="876376"/>
                </a:lnTo>
                <a:lnTo>
                  <a:pt x="6474174" y="882611"/>
                </a:lnTo>
                <a:close/>
              </a:path>
              <a:path w="6477634" h="1024889">
                <a:moveTo>
                  <a:pt x="6461310" y="882425"/>
                </a:moveTo>
                <a:lnTo>
                  <a:pt x="6461334" y="882294"/>
                </a:lnTo>
                <a:lnTo>
                  <a:pt x="6461310" y="882425"/>
                </a:lnTo>
                <a:close/>
              </a:path>
              <a:path w="6477634" h="1024889">
                <a:moveTo>
                  <a:pt x="6472487" y="890460"/>
                </a:moveTo>
                <a:lnTo>
                  <a:pt x="6459461" y="890460"/>
                </a:lnTo>
                <a:lnTo>
                  <a:pt x="6459537" y="890155"/>
                </a:lnTo>
                <a:lnTo>
                  <a:pt x="6461310" y="882425"/>
                </a:lnTo>
                <a:lnTo>
                  <a:pt x="6461277" y="882611"/>
                </a:lnTo>
                <a:lnTo>
                  <a:pt x="6474174" y="882611"/>
                </a:lnTo>
                <a:lnTo>
                  <a:pt x="6473748" y="884999"/>
                </a:lnTo>
                <a:lnTo>
                  <a:pt x="6472487" y="890460"/>
                </a:lnTo>
                <a:close/>
              </a:path>
              <a:path w="6477634" h="1024889">
                <a:moveTo>
                  <a:pt x="6459505" y="890267"/>
                </a:moveTo>
                <a:close/>
              </a:path>
              <a:path w="6477634" h="1024889">
                <a:moveTo>
                  <a:pt x="6470460" y="898156"/>
                </a:moveTo>
                <a:lnTo>
                  <a:pt x="6457264" y="898156"/>
                </a:lnTo>
                <a:lnTo>
                  <a:pt x="6457353" y="897864"/>
                </a:lnTo>
                <a:lnTo>
                  <a:pt x="6459505" y="890267"/>
                </a:lnTo>
                <a:lnTo>
                  <a:pt x="6459461" y="890460"/>
                </a:lnTo>
                <a:lnTo>
                  <a:pt x="6472487" y="890460"/>
                </a:lnTo>
                <a:lnTo>
                  <a:pt x="6471793" y="893470"/>
                </a:lnTo>
                <a:lnTo>
                  <a:pt x="6470460" y="898156"/>
                </a:lnTo>
                <a:close/>
              </a:path>
              <a:path w="6477634" h="1024889">
                <a:moveTo>
                  <a:pt x="6457316" y="897972"/>
                </a:moveTo>
                <a:close/>
              </a:path>
              <a:path w="6477634" h="1024889">
                <a:moveTo>
                  <a:pt x="6468108" y="905700"/>
                </a:moveTo>
                <a:lnTo>
                  <a:pt x="6454698" y="905700"/>
                </a:lnTo>
                <a:lnTo>
                  <a:pt x="6454813" y="905408"/>
                </a:lnTo>
                <a:lnTo>
                  <a:pt x="6457316" y="897972"/>
                </a:lnTo>
                <a:lnTo>
                  <a:pt x="6457264" y="898156"/>
                </a:lnTo>
                <a:lnTo>
                  <a:pt x="6470460" y="898156"/>
                </a:lnTo>
                <a:lnTo>
                  <a:pt x="6469430" y="901776"/>
                </a:lnTo>
                <a:lnTo>
                  <a:pt x="6468108" y="905700"/>
                </a:lnTo>
                <a:close/>
              </a:path>
              <a:path w="6477634" h="1024889">
                <a:moveTo>
                  <a:pt x="6454704" y="905682"/>
                </a:moveTo>
                <a:lnTo>
                  <a:pt x="6454797" y="905408"/>
                </a:lnTo>
                <a:lnTo>
                  <a:pt x="6454704" y="905682"/>
                </a:lnTo>
                <a:close/>
              </a:path>
              <a:path w="6477634" h="1024889">
                <a:moveTo>
                  <a:pt x="6465444" y="913066"/>
                </a:moveTo>
                <a:lnTo>
                  <a:pt x="6451790" y="913066"/>
                </a:lnTo>
                <a:lnTo>
                  <a:pt x="6451917" y="912774"/>
                </a:lnTo>
                <a:lnTo>
                  <a:pt x="6454704" y="905682"/>
                </a:lnTo>
                <a:lnTo>
                  <a:pt x="6468108" y="905700"/>
                </a:lnTo>
                <a:lnTo>
                  <a:pt x="6466687" y="909916"/>
                </a:lnTo>
                <a:lnTo>
                  <a:pt x="6465444" y="913066"/>
                </a:lnTo>
                <a:close/>
              </a:path>
              <a:path w="6477634" h="1024889">
                <a:moveTo>
                  <a:pt x="6451825" y="912977"/>
                </a:moveTo>
                <a:lnTo>
                  <a:pt x="6451905" y="912774"/>
                </a:lnTo>
                <a:lnTo>
                  <a:pt x="6451825" y="912977"/>
                </a:lnTo>
                <a:close/>
              </a:path>
              <a:path w="6477634" h="1024889">
                <a:moveTo>
                  <a:pt x="6462477" y="920241"/>
                </a:moveTo>
                <a:lnTo>
                  <a:pt x="6448539" y="920241"/>
                </a:lnTo>
                <a:lnTo>
                  <a:pt x="6448666" y="919975"/>
                </a:lnTo>
                <a:lnTo>
                  <a:pt x="6451825" y="912977"/>
                </a:lnTo>
                <a:lnTo>
                  <a:pt x="6465444" y="913066"/>
                </a:lnTo>
                <a:lnTo>
                  <a:pt x="6463550" y="917867"/>
                </a:lnTo>
                <a:lnTo>
                  <a:pt x="6462477" y="920241"/>
                </a:lnTo>
                <a:close/>
              </a:path>
              <a:path w="6477634" h="1024889">
                <a:moveTo>
                  <a:pt x="6448611" y="920081"/>
                </a:moveTo>
                <a:close/>
              </a:path>
              <a:path w="6477634" h="1024889">
                <a:moveTo>
                  <a:pt x="6459217" y="927239"/>
                </a:moveTo>
                <a:lnTo>
                  <a:pt x="6444945" y="927239"/>
                </a:lnTo>
                <a:lnTo>
                  <a:pt x="6445097" y="926973"/>
                </a:lnTo>
                <a:lnTo>
                  <a:pt x="6448611" y="920081"/>
                </a:lnTo>
                <a:lnTo>
                  <a:pt x="6448539" y="920241"/>
                </a:lnTo>
                <a:lnTo>
                  <a:pt x="6462477" y="920241"/>
                </a:lnTo>
                <a:lnTo>
                  <a:pt x="6460045" y="925626"/>
                </a:lnTo>
                <a:lnTo>
                  <a:pt x="6459217" y="927239"/>
                </a:lnTo>
                <a:close/>
              </a:path>
              <a:path w="6477634" h="1024889">
                <a:moveTo>
                  <a:pt x="6444954" y="927222"/>
                </a:moveTo>
                <a:lnTo>
                  <a:pt x="6445081" y="926973"/>
                </a:lnTo>
                <a:lnTo>
                  <a:pt x="6444954" y="927222"/>
                </a:lnTo>
                <a:close/>
              </a:path>
              <a:path w="6477634" h="1024889">
                <a:moveTo>
                  <a:pt x="6455676" y="934034"/>
                </a:moveTo>
                <a:lnTo>
                  <a:pt x="6441033" y="934034"/>
                </a:lnTo>
                <a:lnTo>
                  <a:pt x="6444954" y="927222"/>
                </a:lnTo>
                <a:lnTo>
                  <a:pt x="6459217" y="927239"/>
                </a:lnTo>
                <a:lnTo>
                  <a:pt x="6456172" y="933170"/>
                </a:lnTo>
                <a:lnTo>
                  <a:pt x="6455676" y="934034"/>
                </a:lnTo>
                <a:close/>
              </a:path>
              <a:path w="6477634" h="1024889">
                <a:moveTo>
                  <a:pt x="6451894" y="940612"/>
                </a:moveTo>
                <a:lnTo>
                  <a:pt x="6436804" y="940612"/>
                </a:lnTo>
                <a:lnTo>
                  <a:pt x="6436969" y="940358"/>
                </a:lnTo>
                <a:lnTo>
                  <a:pt x="6441185" y="933767"/>
                </a:lnTo>
                <a:lnTo>
                  <a:pt x="6441033" y="934034"/>
                </a:lnTo>
                <a:lnTo>
                  <a:pt x="6455676" y="934034"/>
                </a:lnTo>
                <a:lnTo>
                  <a:pt x="6451894" y="940612"/>
                </a:lnTo>
                <a:close/>
              </a:path>
              <a:path w="6477634" h="1024889">
                <a:moveTo>
                  <a:pt x="6436944" y="940394"/>
                </a:moveTo>
                <a:close/>
              </a:path>
              <a:path w="6477634" h="1024889">
                <a:moveTo>
                  <a:pt x="6447808" y="946975"/>
                </a:moveTo>
                <a:lnTo>
                  <a:pt x="6432270" y="946975"/>
                </a:lnTo>
                <a:lnTo>
                  <a:pt x="6432448" y="946734"/>
                </a:lnTo>
                <a:lnTo>
                  <a:pt x="6436944" y="940394"/>
                </a:lnTo>
                <a:lnTo>
                  <a:pt x="6436804" y="940612"/>
                </a:lnTo>
                <a:lnTo>
                  <a:pt x="6451894" y="940612"/>
                </a:lnTo>
                <a:lnTo>
                  <a:pt x="6447808" y="946975"/>
                </a:lnTo>
                <a:close/>
              </a:path>
              <a:path w="6477634" h="1024889">
                <a:moveTo>
                  <a:pt x="6432380" y="946820"/>
                </a:moveTo>
                <a:close/>
              </a:path>
              <a:path w="6477634" h="1024889">
                <a:moveTo>
                  <a:pt x="6443496" y="953109"/>
                </a:moveTo>
                <a:lnTo>
                  <a:pt x="6427444" y="953109"/>
                </a:lnTo>
                <a:lnTo>
                  <a:pt x="6427635" y="952868"/>
                </a:lnTo>
                <a:lnTo>
                  <a:pt x="6432380" y="946820"/>
                </a:lnTo>
                <a:lnTo>
                  <a:pt x="6432270" y="946975"/>
                </a:lnTo>
                <a:lnTo>
                  <a:pt x="6447808" y="946975"/>
                </a:lnTo>
                <a:lnTo>
                  <a:pt x="6447408" y="947597"/>
                </a:lnTo>
                <a:lnTo>
                  <a:pt x="6443496" y="953109"/>
                </a:lnTo>
                <a:close/>
              </a:path>
              <a:path w="6477634" h="1024889">
                <a:moveTo>
                  <a:pt x="6427623" y="952882"/>
                </a:moveTo>
                <a:close/>
              </a:path>
              <a:path w="6477634" h="1024889">
                <a:moveTo>
                  <a:pt x="6438976" y="958989"/>
                </a:moveTo>
                <a:lnTo>
                  <a:pt x="6422339" y="958989"/>
                </a:lnTo>
                <a:lnTo>
                  <a:pt x="6422542" y="958773"/>
                </a:lnTo>
                <a:lnTo>
                  <a:pt x="6427623" y="952882"/>
                </a:lnTo>
                <a:lnTo>
                  <a:pt x="6427444" y="953109"/>
                </a:lnTo>
                <a:lnTo>
                  <a:pt x="6443496" y="953109"/>
                </a:lnTo>
                <a:lnTo>
                  <a:pt x="6442532" y="954468"/>
                </a:lnTo>
                <a:lnTo>
                  <a:pt x="6438976" y="958989"/>
                </a:lnTo>
                <a:close/>
              </a:path>
              <a:path w="6477634" h="1024889">
                <a:moveTo>
                  <a:pt x="6422366" y="958957"/>
                </a:moveTo>
                <a:lnTo>
                  <a:pt x="6422525" y="958773"/>
                </a:lnTo>
                <a:lnTo>
                  <a:pt x="6422366" y="958957"/>
                </a:lnTo>
                <a:close/>
              </a:path>
              <a:path w="6477634" h="1024889">
                <a:moveTo>
                  <a:pt x="6434258" y="964628"/>
                </a:moveTo>
                <a:lnTo>
                  <a:pt x="6416954" y="964628"/>
                </a:lnTo>
                <a:lnTo>
                  <a:pt x="6417170" y="964412"/>
                </a:lnTo>
                <a:lnTo>
                  <a:pt x="6422366" y="958957"/>
                </a:lnTo>
                <a:lnTo>
                  <a:pt x="6438976" y="958989"/>
                </a:lnTo>
                <a:lnTo>
                  <a:pt x="6437337" y="961072"/>
                </a:lnTo>
                <a:lnTo>
                  <a:pt x="6434258" y="964628"/>
                </a:lnTo>
                <a:close/>
              </a:path>
              <a:path w="6477634" h="1024889">
                <a:moveTo>
                  <a:pt x="6417059" y="964518"/>
                </a:moveTo>
                <a:close/>
              </a:path>
              <a:path w="6477634" h="1024889">
                <a:moveTo>
                  <a:pt x="6429379" y="970000"/>
                </a:moveTo>
                <a:lnTo>
                  <a:pt x="6411315" y="970000"/>
                </a:lnTo>
                <a:lnTo>
                  <a:pt x="6411531" y="969797"/>
                </a:lnTo>
                <a:lnTo>
                  <a:pt x="6417059" y="964518"/>
                </a:lnTo>
                <a:lnTo>
                  <a:pt x="6434258" y="964628"/>
                </a:lnTo>
                <a:lnTo>
                  <a:pt x="6431838" y="967422"/>
                </a:lnTo>
                <a:lnTo>
                  <a:pt x="6429379" y="970000"/>
                </a:lnTo>
                <a:close/>
              </a:path>
              <a:path w="6477634" h="1024889">
                <a:moveTo>
                  <a:pt x="6411499" y="969825"/>
                </a:moveTo>
                <a:close/>
              </a:path>
              <a:path w="6477634" h="1024889">
                <a:moveTo>
                  <a:pt x="6424370" y="975093"/>
                </a:moveTo>
                <a:lnTo>
                  <a:pt x="6405410" y="975093"/>
                </a:lnTo>
                <a:lnTo>
                  <a:pt x="6405651" y="974902"/>
                </a:lnTo>
                <a:lnTo>
                  <a:pt x="6411499" y="969825"/>
                </a:lnTo>
                <a:lnTo>
                  <a:pt x="6411315" y="970000"/>
                </a:lnTo>
                <a:lnTo>
                  <a:pt x="6429379" y="970000"/>
                </a:lnTo>
                <a:lnTo>
                  <a:pt x="6426034" y="973505"/>
                </a:lnTo>
                <a:lnTo>
                  <a:pt x="6424370" y="975093"/>
                </a:lnTo>
                <a:close/>
              </a:path>
              <a:path w="6477634" h="1024889">
                <a:moveTo>
                  <a:pt x="6405423" y="975081"/>
                </a:moveTo>
                <a:lnTo>
                  <a:pt x="6405630" y="974902"/>
                </a:lnTo>
                <a:lnTo>
                  <a:pt x="6405423" y="975081"/>
                </a:lnTo>
                <a:close/>
              </a:path>
              <a:path w="6477634" h="1024889">
                <a:moveTo>
                  <a:pt x="6419260" y="979906"/>
                </a:moveTo>
                <a:lnTo>
                  <a:pt x="6399276" y="979906"/>
                </a:lnTo>
                <a:lnTo>
                  <a:pt x="6399517" y="979728"/>
                </a:lnTo>
                <a:lnTo>
                  <a:pt x="6405423" y="975081"/>
                </a:lnTo>
                <a:lnTo>
                  <a:pt x="6424370" y="975093"/>
                </a:lnTo>
                <a:lnTo>
                  <a:pt x="6419964" y="979297"/>
                </a:lnTo>
                <a:lnTo>
                  <a:pt x="6419260" y="979906"/>
                </a:lnTo>
                <a:close/>
              </a:path>
              <a:path w="6477634" h="1024889">
                <a:moveTo>
                  <a:pt x="6399362" y="979838"/>
                </a:moveTo>
                <a:lnTo>
                  <a:pt x="6399502" y="979728"/>
                </a:lnTo>
                <a:lnTo>
                  <a:pt x="6399362" y="979838"/>
                </a:lnTo>
                <a:close/>
              </a:path>
              <a:path w="6477634" h="1024889">
                <a:moveTo>
                  <a:pt x="6414039" y="984427"/>
                </a:moveTo>
                <a:lnTo>
                  <a:pt x="6392900" y="984427"/>
                </a:lnTo>
                <a:lnTo>
                  <a:pt x="6393154" y="984262"/>
                </a:lnTo>
                <a:lnTo>
                  <a:pt x="6399362" y="979838"/>
                </a:lnTo>
                <a:lnTo>
                  <a:pt x="6419260" y="979906"/>
                </a:lnTo>
                <a:lnTo>
                  <a:pt x="6414039" y="984427"/>
                </a:lnTo>
                <a:close/>
              </a:path>
              <a:path w="6477634" h="1024889">
                <a:moveTo>
                  <a:pt x="6392936" y="984402"/>
                </a:moveTo>
                <a:lnTo>
                  <a:pt x="6393133" y="984262"/>
                </a:lnTo>
                <a:lnTo>
                  <a:pt x="6392936" y="984402"/>
                </a:lnTo>
                <a:close/>
              </a:path>
              <a:path w="6477634" h="1024889">
                <a:moveTo>
                  <a:pt x="6403390" y="992555"/>
                </a:moveTo>
                <a:lnTo>
                  <a:pt x="6379514" y="992555"/>
                </a:lnTo>
                <a:lnTo>
                  <a:pt x="6379781" y="992403"/>
                </a:lnTo>
                <a:lnTo>
                  <a:pt x="6386576" y="988491"/>
                </a:lnTo>
                <a:lnTo>
                  <a:pt x="6392936" y="984402"/>
                </a:lnTo>
                <a:lnTo>
                  <a:pt x="6414039" y="984427"/>
                </a:lnTo>
                <a:lnTo>
                  <a:pt x="6413614" y="984796"/>
                </a:lnTo>
                <a:lnTo>
                  <a:pt x="6406997" y="989990"/>
                </a:lnTo>
                <a:lnTo>
                  <a:pt x="6403390" y="992555"/>
                </a:lnTo>
                <a:close/>
              </a:path>
              <a:path w="6477634" h="1024889">
                <a:moveTo>
                  <a:pt x="6386309" y="988644"/>
                </a:moveTo>
                <a:lnTo>
                  <a:pt x="6386547" y="988491"/>
                </a:lnTo>
                <a:lnTo>
                  <a:pt x="6386309" y="988644"/>
                </a:lnTo>
                <a:close/>
              </a:path>
              <a:path w="6477634" h="1024889">
                <a:moveTo>
                  <a:pt x="6379764" y="992412"/>
                </a:moveTo>
                <a:close/>
              </a:path>
              <a:path w="6477634" h="1024889">
                <a:moveTo>
                  <a:pt x="6398181" y="996124"/>
                </a:moveTo>
                <a:lnTo>
                  <a:pt x="6372504" y="996124"/>
                </a:lnTo>
                <a:lnTo>
                  <a:pt x="6372783" y="995997"/>
                </a:lnTo>
                <a:lnTo>
                  <a:pt x="6379764" y="992412"/>
                </a:lnTo>
                <a:lnTo>
                  <a:pt x="6379514" y="992555"/>
                </a:lnTo>
                <a:lnTo>
                  <a:pt x="6403390" y="992555"/>
                </a:lnTo>
                <a:lnTo>
                  <a:pt x="6400139" y="994867"/>
                </a:lnTo>
                <a:lnTo>
                  <a:pt x="6398181" y="996124"/>
                </a:lnTo>
                <a:close/>
              </a:path>
              <a:path w="6477634" h="1024889">
                <a:moveTo>
                  <a:pt x="6372514" y="996119"/>
                </a:moveTo>
                <a:lnTo>
                  <a:pt x="6372752" y="995997"/>
                </a:lnTo>
                <a:lnTo>
                  <a:pt x="6372514" y="996119"/>
                </a:lnTo>
                <a:close/>
              </a:path>
              <a:path w="6477634" h="1024889">
                <a:moveTo>
                  <a:pt x="6393119" y="999375"/>
                </a:moveTo>
                <a:lnTo>
                  <a:pt x="6365316" y="999375"/>
                </a:lnTo>
                <a:lnTo>
                  <a:pt x="6365608" y="999248"/>
                </a:lnTo>
                <a:lnTo>
                  <a:pt x="6372514" y="996119"/>
                </a:lnTo>
                <a:lnTo>
                  <a:pt x="6398181" y="996124"/>
                </a:lnTo>
                <a:lnTo>
                  <a:pt x="6393119" y="999375"/>
                </a:lnTo>
                <a:close/>
              </a:path>
              <a:path w="6477634" h="1024889">
                <a:moveTo>
                  <a:pt x="6365520" y="999283"/>
                </a:moveTo>
                <a:close/>
              </a:path>
              <a:path w="6477634" h="1024889">
                <a:moveTo>
                  <a:pt x="6383425" y="1004811"/>
                </a:moveTo>
                <a:lnTo>
                  <a:pt x="6350393" y="1004811"/>
                </a:lnTo>
                <a:lnTo>
                  <a:pt x="6350698" y="1004722"/>
                </a:lnTo>
                <a:lnTo>
                  <a:pt x="6358242" y="1002169"/>
                </a:lnTo>
                <a:lnTo>
                  <a:pt x="6365520" y="999283"/>
                </a:lnTo>
                <a:lnTo>
                  <a:pt x="6365316" y="999375"/>
                </a:lnTo>
                <a:lnTo>
                  <a:pt x="6393119" y="999375"/>
                </a:lnTo>
                <a:lnTo>
                  <a:pt x="6385712" y="1003642"/>
                </a:lnTo>
                <a:lnTo>
                  <a:pt x="6383425" y="1004811"/>
                </a:lnTo>
                <a:close/>
              </a:path>
              <a:path w="6477634" h="1024889">
                <a:moveTo>
                  <a:pt x="6357937" y="1002271"/>
                </a:moveTo>
                <a:lnTo>
                  <a:pt x="6358195" y="1002169"/>
                </a:lnTo>
                <a:lnTo>
                  <a:pt x="6357937" y="1002271"/>
                </a:lnTo>
                <a:close/>
              </a:path>
              <a:path w="6477634" h="1024889">
                <a:moveTo>
                  <a:pt x="6350437" y="1004796"/>
                </a:moveTo>
                <a:lnTo>
                  <a:pt x="6350657" y="1004722"/>
                </a:lnTo>
                <a:lnTo>
                  <a:pt x="6350437" y="1004796"/>
                </a:lnTo>
                <a:close/>
              </a:path>
              <a:path w="6477634" h="1024889">
                <a:moveTo>
                  <a:pt x="6379150" y="1006995"/>
                </a:moveTo>
                <a:lnTo>
                  <a:pt x="6342697" y="1006995"/>
                </a:lnTo>
                <a:lnTo>
                  <a:pt x="6343002" y="1006919"/>
                </a:lnTo>
                <a:lnTo>
                  <a:pt x="6350437" y="1004796"/>
                </a:lnTo>
                <a:lnTo>
                  <a:pt x="6383425" y="1004811"/>
                </a:lnTo>
                <a:lnTo>
                  <a:pt x="6379150" y="1006995"/>
                </a:lnTo>
                <a:close/>
              </a:path>
              <a:path w="6477634" h="1024889">
                <a:moveTo>
                  <a:pt x="6342809" y="1006963"/>
                </a:moveTo>
                <a:lnTo>
                  <a:pt x="6342965" y="1006919"/>
                </a:lnTo>
                <a:lnTo>
                  <a:pt x="6342809" y="1006963"/>
                </a:lnTo>
                <a:close/>
              </a:path>
              <a:path w="6477634" h="1024889">
                <a:moveTo>
                  <a:pt x="6375292" y="1008799"/>
                </a:moveTo>
                <a:lnTo>
                  <a:pt x="6334836" y="1008799"/>
                </a:lnTo>
                <a:lnTo>
                  <a:pt x="6335153" y="1008735"/>
                </a:lnTo>
                <a:lnTo>
                  <a:pt x="6342809" y="1006963"/>
                </a:lnTo>
                <a:lnTo>
                  <a:pt x="6379150" y="1006995"/>
                </a:lnTo>
                <a:lnTo>
                  <a:pt x="6378155" y="1007503"/>
                </a:lnTo>
                <a:lnTo>
                  <a:pt x="6375292" y="1008799"/>
                </a:lnTo>
                <a:close/>
              </a:path>
              <a:path w="6477634" h="1024889">
                <a:moveTo>
                  <a:pt x="6334966" y="1008769"/>
                </a:moveTo>
                <a:lnTo>
                  <a:pt x="6335112" y="1008735"/>
                </a:lnTo>
                <a:lnTo>
                  <a:pt x="6334966" y="1008769"/>
                </a:lnTo>
                <a:close/>
              </a:path>
              <a:path w="6477634" h="1024889">
                <a:moveTo>
                  <a:pt x="6372149" y="1010221"/>
                </a:moveTo>
                <a:lnTo>
                  <a:pt x="6326847" y="1010221"/>
                </a:lnTo>
                <a:lnTo>
                  <a:pt x="6327165" y="1010170"/>
                </a:lnTo>
                <a:lnTo>
                  <a:pt x="6334966" y="1008769"/>
                </a:lnTo>
                <a:lnTo>
                  <a:pt x="6334836" y="1008799"/>
                </a:lnTo>
                <a:lnTo>
                  <a:pt x="6375292" y="1008799"/>
                </a:lnTo>
                <a:lnTo>
                  <a:pt x="6372149" y="1010221"/>
                </a:lnTo>
                <a:close/>
              </a:path>
              <a:path w="6477634" h="1024889">
                <a:moveTo>
                  <a:pt x="6327047" y="1010185"/>
                </a:moveTo>
                <a:close/>
              </a:path>
              <a:path w="6477634" h="1024889">
                <a:moveTo>
                  <a:pt x="6369797" y="1011250"/>
                </a:moveTo>
                <a:lnTo>
                  <a:pt x="6318719" y="1011250"/>
                </a:lnTo>
                <a:lnTo>
                  <a:pt x="6319037" y="1011212"/>
                </a:lnTo>
                <a:lnTo>
                  <a:pt x="6327047" y="1010185"/>
                </a:lnTo>
                <a:lnTo>
                  <a:pt x="6326847" y="1010221"/>
                </a:lnTo>
                <a:lnTo>
                  <a:pt x="6372149" y="1010221"/>
                </a:lnTo>
                <a:lnTo>
                  <a:pt x="6370408" y="1011008"/>
                </a:lnTo>
                <a:lnTo>
                  <a:pt x="6369797" y="1011250"/>
                </a:lnTo>
                <a:close/>
              </a:path>
              <a:path w="6477634" h="1024889">
                <a:moveTo>
                  <a:pt x="6318989" y="1011215"/>
                </a:moveTo>
                <a:close/>
              </a:path>
              <a:path w="6477634" h="1024889">
                <a:moveTo>
                  <a:pt x="6368252" y="1011859"/>
                </a:moveTo>
                <a:lnTo>
                  <a:pt x="6310477" y="1011859"/>
                </a:lnTo>
                <a:lnTo>
                  <a:pt x="6310795" y="1011847"/>
                </a:lnTo>
                <a:lnTo>
                  <a:pt x="6310645" y="1011847"/>
                </a:lnTo>
                <a:lnTo>
                  <a:pt x="6318989" y="1011215"/>
                </a:lnTo>
                <a:lnTo>
                  <a:pt x="6318719" y="1011250"/>
                </a:lnTo>
                <a:lnTo>
                  <a:pt x="6369797" y="1011250"/>
                </a:lnTo>
                <a:lnTo>
                  <a:pt x="6368284" y="1011847"/>
                </a:lnTo>
                <a:lnTo>
                  <a:pt x="6310572" y="1011852"/>
                </a:lnTo>
                <a:lnTo>
                  <a:pt x="6368270" y="1011852"/>
                </a:lnTo>
                <a:close/>
              </a:path>
              <a:path w="6477634" h="1024889">
                <a:moveTo>
                  <a:pt x="6348975" y="1018413"/>
                </a:moveTo>
                <a:lnTo>
                  <a:pt x="12700" y="1018413"/>
                </a:lnTo>
                <a:lnTo>
                  <a:pt x="12700" y="1012063"/>
                </a:lnTo>
                <a:lnTo>
                  <a:pt x="6302108" y="1012063"/>
                </a:lnTo>
                <a:lnTo>
                  <a:pt x="6310572" y="1011852"/>
                </a:lnTo>
                <a:lnTo>
                  <a:pt x="6368252" y="1011859"/>
                </a:lnTo>
                <a:lnTo>
                  <a:pt x="6362458" y="1014145"/>
                </a:lnTo>
                <a:lnTo>
                  <a:pt x="6354318" y="1016901"/>
                </a:lnTo>
                <a:lnTo>
                  <a:pt x="6348975" y="1018413"/>
                </a:lnTo>
                <a:close/>
              </a:path>
              <a:path w="6477634" h="1024889">
                <a:moveTo>
                  <a:pt x="12700" y="1018413"/>
                </a:moveTo>
                <a:lnTo>
                  <a:pt x="6350" y="1012063"/>
                </a:lnTo>
                <a:lnTo>
                  <a:pt x="12700" y="1012063"/>
                </a:lnTo>
                <a:lnTo>
                  <a:pt x="12700" y="1018413"/>
                </a:lnTo>
                <a:close/>
              </a:path>
            </a:pathLst>
          </a:custGeom>
          <a:solidFill>
            <a:srgbClr val="D7DDE2">
              <a:alpha val="901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56132" y="3029711"/>
            <a:ext cx="3636645" cy="1264920"/>
          </a:xfrm>
          <a:custGeom>
            <a:rect l="l" t="t" r="r" b="b"/>
            <a:pathLst>
              <a:path w="3636645" h="1264920">
                <a:moveTo>
                  <a:pt x="3425952" y="1264920"/>
                </a:moveTo>
                <a:lnTo>
                  <a:pt x="210312" y="1264920"/>
                </a:lnTo>
                <a:lnTo>
                  <a:pt x="162118" y="1259334"/>
                </a:lnTo>
                <a:lnTo>
                  <a:pt x="117848" y="1243470"/>
                </a:lnTo>
                <a:lnTo>
                  <a:pt x="78779" y="1218604"/>
                </a:lnTo>
                <a:lnTo>
                  <a:pt x="46185" y="1186009"/>
                </a:lnTo>
                <a:lnTo>
                  <a:pt x="21340" y="1146962"/>
                </a:lnTo>
                <a:lnTo>
                  <a:pt x="5520" y="1102736"/>
                </a:lnTo>
                <a:lnTo>
                  <a:pt x="0" y="1054608"/>
                </a:lnTo>
                <a:lnTo>
                  <a:pt x="0" y="210312"/>
                </a:lnTo>
                <a:lnTo>
                  <a:pt x="5520" y="162090"/>
                </a:lnTo>
                <a:lnTo>
                  <a:pt x="21340" y="117802"/>
                </a:lnTo>
                <a:lnTo>
                  <a:pt x="46185" y="78723"/>
                </a:lnTo>
                <a:lnTo>
                  <a:pt x="78779" y="46129"/>
                </a:lnTo>
                <a:lnTo>
                  <a:pt x="117848" y="21293"/>
                </a:lnTo>
                <a:lnTo>
                  <a:pt x="162118" y="5492"/>
                </a:lnTo>
                <a:lnTo>
                  <a:pt x="210312" y="0"/>
                </a:lnTo>
                <a:lnTo>
                  <a:pt x="3425952" y="0"/>
                </a:lnTo>
                <a:lnTo>
                  <a:pt x="3474080" y="5492"/>
                </a:lnTo>
                <a:lnTo>
                  <a:pt x="3518306" y="21293"/>
                </a:lnTo>
                <a:lnTo>
                  <a:pt x="3557353" y="46129"/>
                </a:lnTo>
                <a:lnTo>
                  <a:pt x="3589948" y="78723"/>
                </a:lnTo>
                <a:lnTo>
                  <a:pt x="3614814" y="117802"/>
                </a:lnTo>
                <a:lnTo>
                  <a:pt x="3630678" y="162090"/>
                </a:lnTo>
                <a:lnTo>
                  <a:pt x="3636264" y="210312"/>
                </a:lnTo>
                <a:lnTo>
                  <a:pt x="3636264" y="1054608"/>
                </a:lnTo>
                <a:lnTo>
                  <a:pt x="3630678" y="1102736"/>
                </a:lnTo>
                <a:lnTo>
                  <a:pt x="3614814" y="1146962"/>
                </a:lnTo>
                <a:lnTo>
                  <a:pt x="3589948" y="1186009"/>
                </a:lnTo>
                <a:lnTo>
                  <a:pt x="3557353" y="1218604"/>
                </a:lnTo>
                <a:lnTo>
                  <a:pt x="3518306" y="1243470"/>
                </a:lnTo>
                <a:lnTo>
                  <a:pt x="3474080" y="1259334"/>
                </a:lnTo>
                <a:lnTo>
                  <a:pt x="3425952" y="1264920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49655" y="3023158"/>
            <a:ext cx="3649345" cy="1270000"/>
          </a:xfrm>
          <a:custGeom>
            <a:rect l="l" t="t" r="r" b="b"/>
            <a:pathLst>
              <a:path w="3649345" h="1270000">
                <a:moveTo>
                  <a:pt x="3506520" y="12700"/>
                </a:moveTo>
                <a:lnTo>
                  <a:pt x="142519" y="12700"/>
                </a:lnTo>
                <a:lnTo>
                  <a:pt x="152615" y="0"/>
                </a:lnTo>
                <a:lnTo>
                  <a:pt x="3496424" y="0"/>
                </a:lnTo>
                <a:lnTo>
                  <a:pt x="3506520" y="12700"/>
                </a:lnTo>
                <a:close/>
              </a:path>
              <a:path w="3649345" h="1270000">
                <a:moveTo>
                  <a:pt x="137452" y="25400"/>
                </a:moveTo>
                <a:lnTo>
                  <a:pt x="113664" y="25400"/>
                </a:lnTo>
                <a:lnTo>
                  <a:pt x="123037" y="12700"/>
                </a:lnTo>
                <a:lnTo>
                  <a:pt x="147027" y="12700"/>
                </a:lnTo>
                <a:lnTo>
                  <a:pt x="137452" y="25400"/>
                </a:lnTo>
                <a:close/>
              </a:path>
              <a:path w="3649345" h="1270000">
                <a:moveTo>
                  <a:pt x="3535375" y="25400"/>
                </a:moveTo>
                <a:lnTo>
                  <a:pt x="3511588" y="25400"/>
                </a:lnTo>
                <a:lnTo>
                  <a:pt x="3502012" y="12700"/>
                </a:lnTo>
                <a:lnTo>
                  <a:pt x="3526002" y="12700"/>
                </a:lnTo>
                <a:lnTo>
                  <a:pt x="3535375" y="25400"/>
                </a:lnTo>
                <a:close/>
              </a:path>
              <a:path w="3649345" h="1270000">
                <a:moveTo>
                  <a:pt x="111036" y="38100"/>
                </a:moveTo>
                <a:lnTo>
                  <a:pt x="87236" y="38100"/>
                </a:lnTo>
                <a:lnTo>
                  <a:pt x="95757" y="25400"/>
                </a:lnTo>
                <a:lnTo>
                  <a:pt x="119862" y="25400"/>
                </a:lnTo>
                <a:lnTo>
                  <a:pt x="111036" y="38100"/>
                </a:lnTo>
                <a:close/>
              </a:path>
              <a:path w="3649345" h="1270000">
                <a:moveTo>
                  <a:pt x="3561803" y="38100"/>
                </a:moveTo>
                <a:lnTo>
                  <a:pt x="3538004" y="38100"/>
                </a:lnTo>
                <a:lnTo>
                  <a:pt x="3529177" y="25400"/>
                </a:lnTo>
                <a:lnTo>
                  <a:pt x="3553282" y="25400"/>
                </a:lnTo>
                <a:lnTo>
                  <a:pt x="3561803" y="38100"/>
                </a:lnTo>
                <a:close/>
              </a:path>
              <a:path w="3649345" h="1270000">
                <a:moveTo>
                  <a:pt x="79590" y="63500"/>
                </a:moveTo>
                <a:lnTo>
                  <a:pt x="63614" y="63500"/>
                </a:lnTo>
                <a:lnTo>
                  <a:pt x="71158" y="50800"/>
                </a:lnTo>
                <a:lnTo>
                  <a:pt x="79032" y="38100"/>
                </a:lnTo>
                <a:lnTo>
                  <a:pt x="102997" y="38100"/>
                </a:lnTo>
                <a:lnTo>
                  <a:pt x="94729" y="50800"/>
                </a:lnTo>
                <a:lnTo>
                  <a:pt x="87236" y="50800"/>
                </a:lnTo>
                <a:lnTo>
                  <a:pt x="79590" y="63500"/>
                </a:lnTo>
                <a:close/>
              </a:path>
              <a:path w="3649345" h="1270000">
                <a:moveTo>
                  <a:pt x="3585425" y="63500"/>
                </a:moveTo>
                <a:lnTo>
                  <a:pt x="3569449" y="63500"/>
                </a:lnTo>
                <a:lnTo>
                  <a:pt x="3561803" y="50800"/>
                </a:lnTo>
                <a:lnTo>
                  <a:pt x="3554310" y="50800"/>
                </a:lnTo>
                <a:lnTo>
                  <a:pt x="3546043" y="38100"/>
                </a:lnTo>
                <a:lnTo>
                  <a:pt x="3570008" y="38100"/>
                </a:lnTo>
                <a:lnTo>
                  <a:pt x="3577882" y="50800"/>
                </a:lnTo>
                <a:lnTo>
                  <a:pt x="3585425" y="63500"/>
                </a:lnTo>
                <a:close/>
              </a:path>
              <a:path w="3649345" h="1270000">
                <a:moveTo>
                  <a:pt x="65722" y="76200"/>
                </a:moveTo>
                <a:lnTo>
                  <a:pt x="49593" y="76200"/>
                </a:lnTo>
                <a:lnTo>
                  <a:pt x="56426" y="63500"/>
                </a:lnTo>
                <a:lnTo>
                  <a:pt x="72707" y="63500"/>
                </a:lnTo>
                <a:lnTo>
                  <a:pt x="65722" y="76200"/>
                </a:lnTo>
                <a:close/>
              </a:path>
              <a:path w="3649345" h="1270000">
                <a:moveTo>
                  <a:pt x="3599446" y="76200"/>
                </a:moveTo>
                <a:lnTo>
                  <a:pt x="3583317" y="76200"/>
                </a:lnTo>
                <a:lnTo>
                  <a:pt x="3576332" y="63500"/>
                </a:lnTo>
                <a:lnTo>
                  <a:pt x="3592614" y="63500"/>
                </a:lnTo>
                <a:lnTo>
                  <a:pt x="3599446" y="76200"/>
                </a:lnTo>
                <a:close/>
              </a:path>
              <a:path w="3649345" h="1270000">
                <a:moveTo>
                  <a:pt x="47536" y="101600"/>
                </a:moveTo>
                <a:lnTo>
                  <a:pt x="31445" y="101600"/>
                </a:lnTo>
                <a:lnTo>
                  <a:pt x="37096" y="88900"/>
                </a:lnTo>
                <a:lnTo>
                  <a:pt x="43154" y="76200"/>
                </a:lnTo>
                <a:lnTo>
                  <a:pt x="59486" y="76200"/>
                </a:lnTo>
                <a:lnTo>
                  <a:pt x="53225" y="88900"/>
                </a:lnTo>
                <a:lnTo>
                  <a:pt x="53416" y="88900"/>
                </a:lnTo>
                <a:lnTo>
                  <a:pt x="47536" y="101600"/>
                </a:lnTo>
                <a:close/>
              </a:path>
              <a:path w="3649345" h="1270000">
                <a:moveTo>
                  <a:pt x="3617595" y="101600"/>
                </a:moveTo>
                <a:lnTo>
                  <a:pt x="3601504" y="101600"/>
                </a:lnTo>
                <a:lnTo>
                  <a:pt x="3595624" y="88900"/>
                </a:lnTo>
                <a:lnTo>
                  <a:pt x="3595814" y="88900"/>
                </a:lnTo>
                <a:lnTo>
                  <a:pt x="3589553" y="76200"/>
                </a:lnTo>
                <a:lnTo>
                  <a:pt x="3605885" y="76200"/>
                </a:lnTo>
                <a:lnTo>
                  <a:pt x="3611943" y="88900"/>
                </a:lnTo>
                <a:lnTo>
                  <a:pt x="3617595" y="101600"/>
                </a:lnTo>
                <a:close/>
              </a:path>
              <a:path w="3649345" h="1270000">
                <a:moveTo>
                  <a:pt x="21843" y="152400"/>
                </a:moveTo>
                <a:lnTo>
                  <a:pt x="9766" y="152400"/>
                </a:lnTo>
                <a:lnTo>
                  <a:pt x="13182" y="139700"/>
                </a:lnTo>
                <a:lnTo>
                  <a:pt x="17068" y="127000"/>
                </a:lnTo>
                <a:lnTo>
                  <a:pt x="21424" y="114300"/>
                </a:lnTo>
                <a:lnTo>
                  <a:pt x="26212" y="101600"/>
                </a:lnTo>
                <a:lnTo>
                  <a:pt x="42379" y="101600"/>
                </a:lnTo>
                <a:lnTo>
                  <a:pt x="37299" y="114300"/>
                </a:lnTo>
                <a:lnTo>
                  <a:pt x="37452" y="114300"/>
                </a:lnTo>
                <a:lnTo>
                  <a:pt x="32791" y="127000"/>
                </a:lnTo>
                <a:lnTo>
                  <a:pt x="28828" y="127000"/>
                </a:lnTo>
                <a:lnTo>
                  <a:pt x="25057" y="139700"/>
                </a:lnTo>
                <a:lnTo>
                  <a:pt x="21843" y="152400"/>
                </a:lnTo>
                <a:close/>
              </a:path>
              <a:path w="3649345" h="1270000">
                <a:moveTo>
                  <a:pt x="3639273" y="152400"/>
                </a:moveTo>
                <a:lnTo>
                  <a:pt x="3627196" y="152400"/>
                </a:lnTo>
                <a:lnTo>
                  <a:pt x="3623881" y="139700"/>
                </a:lnTo>
                <a:lnTo>
                  <a:pt x="3620211" y="127000"/>
                </a:lnTo>
                <a:lnTo>
                  <a:pt x="3616248" y="127000"/>
                </a:lnTo>
                <a:lnTo>
                  <a:pt x="3611587" y="114300"/>
                </a:lnTo>
                <a:lnTo>
                  <a:pt x="3611740" y="114300"/>
                </a:lnTo>
                <a:lnTo>
                  <a:pt x="3606660" y="101600"/>
                </a:lnTo>
                <a:lnTo>
                  <a:pt x="3622827" y="101600"/>
                </a:lnTo>
                <a:lnTo>
                  <a:pt x="3627615" y="114300"/>
                </a:lnTo>
                <a:lnTo>
                  <a:pt x="3631971" y="127000"/>
                </a:lnTo>
                <a:lnTo>
                  <a:pt x="3635857" y="139700"/>
                </a:lnTo>
                <a:lnTo>
                  <a:pt x="3639273" y="152400"/>
                </a:lnTo>
                <a:close/>
              </a:path>
              <a:path w="3649345" h="1270000">
                <a:moveTo>
                  <a:pt x="15036" y="177800"/>
                </a:moveTo>
                <a:lnTo>
                  <a:pt x="2501" y="177800"/>
                </a:lnTo>
                <a:lnTo>
                  <a:pt x="4406" y="165100"/>
                </a:lnTo>
                <a:lnTo>
                  <a:pt x="6832" y="152400"/>
                </a:lnTo>
                <a:lnTo>
                  <a:pt x="21932" y="152400"/>
                </a:lnTo>
                <a:lnTo>
                  <a:pt x="19100" y="165100"/>
                </a:lnTo>
                <a:lnTo>
                  <a:pt x="16890" y="165100"/>
                </a:lnTo>
                <a:lnTo>
                  <a:pt x="15036" y="177800"/>
                </a:lnTo>
                <a:close/>
              </a:path>
              <a:path w="3649345" h="1270000">
                <a:moveTo>
                  <a:pt x="3646538" y="177800"/>
                </a:moveTo>
                <a:lnTo>
                  <a:pt x="3634003" y="177800"/>
                </a:lnTo>
                <a:lnTo>
                  <a:pt x="3632149" y="165100"/>
                </a:lnTo>
                <a:lnTo>
                  <a:pt x="3629939" y="165100"/>
                </a:lnTo>
                <a:lnTo>
                  <a:pt x="3627107" y="152400"/>
                </a:lnTo>
                <a:lnTo>
                  <a:pt x="3642207" y="152400"/>
                </a:lnTo>
                <a:lnTo>
                  <a:pt x="3644633" y="165100"/>
                </a:lnTo>
                <a:lnTo>
                  <a:pt x="3646538" y="177800"/>
                </a:lnTo>
                <a:close/>
              </a:path>
              <a:path w="3649345" h="1270000">
                <a:moveTo>
                  <a:pt x="14338" y="190500"/>
                </a:moveTo>
                <a:lnTo>
                  <a:pt x="1117" y="190500"/>
                </a:lnTo>
                <a:lnTo>
                  <a:pt x="1739" y="177800"/>
                </a:lnTo>
                <a:lnTo>
                  <a:pt x="15062" y="177800"/>
                </a:lnTo>
                <a:lnTo>
                  <a:pt x="14338" y="190500"/>
                </a:lnTo>
                <a:close/>
              </a:path>
              <a:path w="3649345" h="1270000">
                <a:moveTo>
                  <a:pt x="3647922" y="190500"/>
                </a:moveTo>
                <a:lnTo>
                  <a:pt x="3634701" y="190500"/>
                </a:lnTo>
                <a:lnTo>
                  <a:pt x="3633978" y="177800"/>
                </a:lnTo>
                <a:lnTo>
                  <a:pt x="3647300" y="177800"/>
                </a:lnTo>
                <a:lnTo>
                  <a:pt x="3647922" y="190500"/>
                </a:lnTo>
                <a:close/>
              </a:path>
              <a:path w="3649345" h="1270000">
                <a:moveTo>
                  <a:pt x="12966" y="203200"/>
                </a:moveTo>
                <a:lnTo>
                  <a:pt x="279" y="203200"/>
                </a:lnTo>
                <a:lnTo>
                  <a:pt x="634" y="190500"/>
                </a:lnTo>
                <a:lnTo>
                  <a:pt x="13296" y="190500"/>
                </a:lnTo>
                <a:lnTo>
                  <a:pt x="12966" y="203200"/>
                </a:lnTo>
                <a:close/>
              </a:path>
              <a:path w="3649345" h="1270000">
                <a:moveTo>
                  <a:pt x="3648760" y="203200"/>
                </a:moveTo>
                <a:lnTo>
                  <a:pt x="3636073" y="203200"/>
                </a:lnTo>
                <a:lnTo>
                  <a:pt x="3635743" y="190500"/>
                </a:lnTo>
                <a:lnTo>
                  <a:pt x="3648405" y="190500"/>
                </a:lnTo>
                <a:lnTo>
                  <a:pt x="3648760" y="203200"/>
                </a:lnTo>
                <a:close/>
              </a:path>
              <a:path w="3649345" h="1270000">
                <a:moveTo>
                  <a:pt x="12700" y="1054100"/>
                </a:moveTo>
                <a:lnTo>
                  <a:pt x="0" y="1054100"/>
                </a:lnTo>
                <a:lnTo>
                  <a:pt x="76" y="203200"/>
                </a:lnTo>
                <a:lnTo>
                  <a:pt x="12763" y="203200"/>
                </a:lnTo>
                <a:lnTo>
                  <a:pt x="12700" y="1054100"/>
                </a:lnTo>
                <a:close/>
              </a:path>
              <a:path w="3649345" h="1270000">
                <a:moveTo>
                  <a:pt x="3649040" y="1054100"/>
                </a:moveTo>
                <a:lnTo>
                  <a:pt x="3636340" y="1054100"/>
                </a:lnTo>
                <a:lnTo>
                  <a:pt x="3636276" y="203200"/>
                </a:lnTo>
                <a:lnTo>
                  <a:pt x="3648964" y="203200"/>
                </a:lnTo>
                <a:lnTo>
                  <a:pt x="3649040" y="1054100"/>
                </a:lnTo>
                <a:close/>
              </a:path>
              <a:path w="3649345" h="1270000">
                <a:moveTo>
                  <a:pt x="12966" y="1066800"/>
                </a:moveTo>
                <a:lnTo>
                  <a:pt x="279" y="1066800"/>
                </a:lnTo>
                <a:lnTo>
                  <a:pt x="76" y="1054100"/>
                </a:lnTo>
                <a:lnTo>
                  <a:pt x="12763" y="1054100"/>
                </a:lnTo>
                <a:lnTo>
                  <a:pt x="12966" y="1066800"/>
                </a:lnTo>
                <a:close/>
              </a:path>
              <a:path w="3649345" h="1270000">
                <a:moveTo>
                  <a:pt x="3648760" y="1066800"/>
                </a:moveTo>
                <a:lnTo>
                  <a:pt x="3636073" y="1066800"/>
                </a:lnTo>
                <a:lnTo>
                  <a:pt x="3636276" y="1054100"/>
                </a:lnTo>
                <a:lnTo>
                  <a:pt x="3648964" y="1054100"/>
                </a:lnTo>
                <a:lnTo>
                  <a:pt x="3648760" y="1066800"/>
                </a:lnTo>
                <a:close/>
              </a:path>
              <a:path w="3649345" h="1270000">
                <a:moveTo>
                  <a:pt x="13766" y="1079500"/>
                </a:moveTo>
                <a:lnTo>
                  <a:pt x="1117" y="1079500"/>
                </a:lnTo>
                <a:lnTo>
                  <a:pt x="634" y="1066800"/>
                </a:lnTo>
                <a:lnTo>
                  <a:pt x="13284" y="1066800"/>
                </a:lnTo>
                <a:lnTo>
                  <a:pt x="13766" y="1079500"/>
                </a:lnTo>
                <a:close/>
              </a:path>
              <a:path w="3649345" h="1270000">
                <a:moveTo>
                  <a:pt x="3647922" y="1079500"/>
                </a:moveTo>
                <a:lnTo>
                  <a:pt x="3635273" y="1079500"/>
                </a:lnTo>
                <a:lnTo>
                  <a:pt x="3635755" y="1066800"/>
                </a:lnTo>
                <a:lnTo>
                  <a:pt x="3648405" y="1066800"/>
                </a:lnTo>
                <a:lnTo>
                  <a:pt x="3647922" y="1079500"/>
                </a:lnTo>
                <a:close/>
              </a:path>
              <a:path w="3649345" h="1270000">
                <a:moveTo>
                  <a:pt x="16890" y="1092200"/>
                </a:moveTo>
                <a:lnTo>
                  <a:pt x="2501" y="1092200"/>
                </a:lnTo>
                <a:lnTo>
                  <a:pt x="1739" y="1079500"/>
                </a:lnTo>
                <a:lnTo>
                  <a:pt x="15036" y="1079500"/>
                </a:lnTo>
                <a:lnTo>
                  <a:pt x="16890" y="1092200"/>
                </a:lnTo>
                <a:close/>
              </a:path>
              <a:path w="3649345" h="1270000">
                <a:moveTo>
                  <a:pt x="3646538" y="1092200"/>
                </a:moveTo>
                <a:lnTo>
                  <a:pt x="3632149" y="1092200"/>
                </a:lnTo>
                <a:lnTo>
                  <a:pt x="3634003" y="1079500"/>
                </a:lnTo>
                <a:lnTo>
                  <a:pt x="3647300" y="1079500"/>
                </a:lnTo>
                <a:lnTo>
                  <a:pt x="3646538" y="1092200"/>
                </a:lnTo>
                <a:close/>
              </a:path>
              <a:path w="3649345" h="1270000">
                <a:moveTo>
                  <a:pt x="32931" y="1143000"/>
                </a:moveTo>
                <a:lnTo>
                  <a:pt x="17068" y="1143000"/>
                </a:lnTo>
                <a:lnTo>
                  <a:pt x="13182" y="1130300"/>
                </a:lnTo>
                <a:lnTo>
                  <a:pt x="9766" y="1117600"/>
                </a:lnTo>
                <a:lnTo>
                  <a:pt x="6832" y="1104900"/>
                </a:lnTo>
                <a:lnTo>
                  <a:pt x="4406" y="1092200"/>
                </a:lnTo>
                <a:lnTo>
                  <a:pt x="16814" y="1092200"/>
                </a:lnTo>
                <a:lnTo>
                  <a:pt x="19176" y="1104900"/>
                </a:lnTo>
                <a:lnTo>
                  <a:pt x="21932" y="1117600"/>
                </a:lnTo>
                <a:lnTo>
                  <a:pt x="25158" y="1130300"/>
                </a:lnTo>
                <a:lnTo>
                  <a:pt x="28701" y="1130300"/>
                </a:lnTo>
                <a:lnTo>
                  <a:pt x="32931" y="1143000"/>
                </a:lnTo>
                <a:close/>
              </a:path>
              <a:path w="3649345" h="1270000">
                <a:moveTo>
                  <a:pt x="3631971" y="1143000"/>
                </a:moveTo>
                <a:lnTo>
                  <a:pt x="3616109" y="1143000"/>
                </a:lnTo>
                <a:lnTo>
                  <a:pt x="3620338" y="1130300"/>
                </a:lnTo>
                <a:lnTo>
                  <a:pt x="3623881" y="1130300"/>
                </a:lnTo>
                <a:lnTo>
                  <a:pt x="3627196" y="1117600"/>
                </a:lnTo>
                <a:lnTo>
                  <a:pt x="3629939" y="1104900"/>
                </a:lnTo>
                <a:lnTo>
                  <a:pt x="3632212" y="1092200"/>
                </a:lnTo>
                <a:lnTo>
                  <a:pt x="3644633" y="1092200"/>
                </a:lnTo>
                <a:lnTo>
                  <a:pt x="3642207" y="1104900"/>
                </a:lnTo>
                <a:lnTo>
                  <a:pt x="3639273" y="1117600"/>
                </a:lnTo>
                <a:lnTo>
                  <a:pt x="3635857" y="1130300"/>
                </a:lnTo>
                <a:lnTo>
                  <a:pt x="3631971" y="1143000"/>
                </a:lnTo>
                <a:close/>
              </a:path>
              <a:path w="3649345" h="1270000">
                <a:moveTo>
                  <a:pt x="53416" y="1181100"/>
                </a:moveTo>
                <a:lnTo>
                  <a:pt x="37096" y="1181100"/>
                </a:lnTo>
                <a:lnTo>
                  <a:pt x="31445" y="1168400"/>
                </a:lnTo>
                <a:lnTo>
                  <a:pt x="26212" y="1155700"/>
                </a:lnTo>
                <a:lnTo>
                  <a:pt x="21424" y="1143000"/>
                </a:lnTo>
                <a:lnTo>
                  <a:pt x="32791" y="1143000"/>
                </a:lnTo>
                <a:lnTo>
                  <a:pt x="37452" y="1155700"/>
                </a:lnTo>
                <a:lnTo>
                  <a:pt x="42227" y="1155700"/>
                </a:lnTo>
                <a:lnTo>
                  <a:pt x="47701" y="1168400"/>
                </a:lnTo>
                <a:lnTo>
                  <a:pt x="47536" y="1168400"/>
                </a:lnTo>
                <a:lnTo>
                  <a:pt x="53416" y="1181100"/>
                </a:lnTo>
                <a:close/>
              </a:path>
              <a:path w="3649345" h="1270000">
                <a:moveTo>
                  <a:pt x="3611943" y="1181100"/>
                </a:moveTo>
                <a:lnTo>
                  <a:pt x="3595624" y="1181100"/>
                </a:lnTo>
                <a:lnTo>
                  <a:pt x="3601504" y="1168400"/>
                </a:lnTo>
                <a:lnTo>
                  <a:pt x="3601339" y="1168400"/>
                </a:lnTo>
                <a:lnTo>
                  <a:pt x="3606812" y="1155700"/>
                </a:lnTo>
                <a:lnTo>
                  <a:pt x="3611587" y="1155700"/>
                </a:lnTo>
                <a:lnTo>
                  <a:pt x="3616248" y="1143000"/>
                </a:lnTo>
                <a:lnTo>
                  <a:pt x="3627615" y="1143000"/>
                </a:lnTo>
                <a:lnTo>
                  <a:pt x="3622827" y="1155700"/>
                </a:lnTo>
                <a:lnTo>
                  <a:pt x="3617595" y="1168400"/>
                </a:lnTo>
                <a:lnTo>
                  <a:pt x="3611943" y="1181100"/>
                </a:lnTo>
                <a:close/>
              </a:path>
              <a:path w="3649345" h="1270000">
                <a:moveTo>
                  <a:pt x="79806" y="1206500"/>
                </a:moveTo>
                <a:lnTo>
                  <a:pt x="56426" y="1206500"/>
                </a:lnTo>
                <a:lnTo>
                  <a:pt x="49593" y="1193800"/>
                </a:lnTo>
                <a:lnTo>
                  <a:pt x="43154" y="1181100"/>
                </a:lnTo>
                <a:lnTo>
                  <a:pt x="59296" y="1181100"/>
                </a:lnTo>
                <a:lnTo>
                  <a:pt x="65925" y="1193800"/>
                </a:lnTo>
                <a:lnTo>
                  <a:pt x="72491" y="1193800"/>
                </a:lnTo>
                <a:lnTo>
                  <a:pt x="79806" y="1206500"/>
                </a:lnTo>
                <a:close/>
              </a:path>
              <a:path w="3649345" h="1270000">
                <a:moveTo>
                  <a:pt x="3592614" y="1206500"/>
                </a:moveTo>
                <a:lnTo>
                  <a:pt x="3569233" y="1206500"/>
                </a:lnTo>
                <a:lnTo>
                  <a:pt x="3576548" y="1193800"/>
                </a:lnTo>
                <a:lnTo>
                  <a:pt x="3583114" y="1193800"/>
                </a:lnTo>
                <a:lnTo>
                  <a:pt x="3589743" y="1181100"/>
                </a:lnTo>
                <a:lnTo>
                  <a:pt x="3605885" y="1181100"/>
                </a:lnTo>
                <a:lnTo>
                  <a:pt x="3599446" y="1193800"/>
                </a:lnTo>
                <a:lnTo>
                  <a:pt x="3592614" y="1206500"/>
                </a:lnTo>
                <a:close/>
              </a:path>
              <a:path w="3649345" h="1270000">
                <a:moveTo>
                  <a:pt x="94970" y="1219200"/>
                </a:moveTo>
                <a:lnTo>
                  <a:pt x="71158" y="1219200"/>
                </a:lnTo>
                <a:lnTo>
                  <a:pt x="63614" y="1206500"/>
                </a:lnTo>
                <a:lnTo>
                  <a:pt x="87007" y="1206500"/>
                </a:lnTo>
                <a:lnTo>
                  <a:pt x="94970" y="1219200"/>
                </a:lnTo>
                <a:close/>
              </a:path>
              <a:path w="3649345" h="1270000">
                <a:moveTo>
                  <a:pt x="3577882" y="1219200"/>
                </a:moveTo>
                <a:lnTo>
                  <a:pt x="3554069" y="1219200"/>
                </a:lnTo>
                <a:lnTo>
                  <a:pt x="3562032" y="1206500"/>
                </a:lnTo>
                <a:lnTo>
                  <a:pt x="3585425" y="1206500"/>
                </a:lnTo>
                <a:lnTo>
                  <a:pt x="3577882" y="1219200"/>
                </a:lnTo>
                <a:close/>
              </a:path>
              <a:path w="3649345" h="1270000">
                <a:moveTo>
                  <a:pt x="111290" y="1231900"/>
                </a:moveTo>
                <a:lnTo>
                  <a:pt x="87236" y="1231900"/>
                </a:lnTo>
                <a:lnTo>
                  <a:pt x="79032" y="1219200"/>
                </a:lnTo>
                <a:lnTo>
                  <a:pt x="102742" y="1219200"/>
                </a:lnTo>
                <a:lnTo>
                  <a:pt x="111290" y="1231900"/>
                </a:lnTo>
                <a:close/>
              </a:path>
              <a:path w="3649345" h="1270000">
                <a:moveTo>
                  <a:pt x="3561803" y="1231900"/>
                </a:moveTo>
                <a:lnTo>
                  <a:pt x="3537750" y="1231900"/>
                </a:lnTo>
                <a:lnTo>
                  <a:pt x="3546297" y="1219200"/>
                </a:lnTo>
                <a:lnTo>
                  <a:pt x="3570008" y="1219200"/>
                </a:lnTo>
                <a:lnTo>
                  <a:pt x="3561803" y="1231900"/>
                </a:lnTo>
                <a:close/>
              </a:path>
              <a:path w="3649345" h="1270000">
                <a:moveTo>
                  <a:pt x="128689" y="1244600"/>
                </a:moveTo>
                <a:lnTo>
                  <a:pt x="104571" y="1244600"/>
                </a:lnTo>
                <a:lnTo>
                  <a:pt x="95757" y="1231900"/>
                </a:lnTo>
                <a:lnTo>
                  <a:pt x="119595" y="1231900"/>
                </a:lnTo>
                <a:lnTo>
                  <a:pt x="128689" y="1244600"/>
                </a:lnTo>
                <a:close/>
              </a:path>
              <a:path w="3649345" h="1270000">
                <a:moveTo>
                  <a:pt x="3544468" y="1244600"/>
                </a:moveTo>
                <a:lnTo>
                  <a:pt x="3520351" y="1244600"/>
                </a:lnTo>
                <a:lnTo>
                  <a:pt x="3529444" y="1231900"/>
                </a:lnTo>
                <a:lnTo>
                  <a:pt x="3553282" y="1231900"/>
                </a:lnTo>
                <a:lnTo>
                  <a:pt x="3544468" y="1244600"/>
                </a:lnTo>
                <a:close/>
              </a:path>
              <a:path w="3649345" h="1270000">
                <a:moveTo>
                  <a:pt x="166242" y="1257300"/>
                </a:moveTo>
                <a:lnTo>
                  <a:pt x="132651" y="1257300"/>
                </a:lnTo>
                <a:lnTo>
                  <a:pt x="123037" y="1244600"/>
                </a:lnTo>
                <a:lnTo>
                  <a:pt x="156235" y="1244600"/>
                </a:lnTo>
                <a:lnTo>
                  <a:pt x="166242" y="1257300"/>
                </a:lnTo>
                <a:close/>
              </a:path>
              <a:path w="3649345" h="1270000">
                <a:moveTo>
                  <a:pt x="3516388" y="1257300"/>
                </a:moveTo>
                <a:lnTo>
                  <a:pt x="3482797" y="1257300"/>
                </a:lnTo>
                <a:lnTo>
                  <a:pt x="3492804" y="1244600"/>
                </a:lnTo>
                <a:lnTo>
                  <a:pt x="3526002" y="1244600"/>
                </a:lnTo>
                <a:lnTo>
                  <a:pt x="3516388" y="1257300"/>
                </a:lnTo>
                <a:close/>
              </a:path>
              <a:path w="3649345" h="1270000">
                <a:moveTo>
                  <a:pt x="3486111" y="1270000"/>
                </a:moveTo>
                <a:lnTo>
                  <a:pt x="162928" y="1270000"/>
                </a:lnTo>
                <a:lnTo>
                  <a:pt x="152615" y="1257300"/>
                </a:lnTo>
                <a:lnTo>
                  <a:pt x="3496424" y="1257300"/>
                </a:lnTo>
                <a:lnTo>
                  <a:pt x="3486111" y="12700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692396" y="4483608"/>
            <a:ext cx="6464935" cy="1013460"/>
          </a:xfrm>
          <a:custGeom>
            <a:rect l="l" t="t" r="r" b="b"/>
            <a:pathLst>
              <a:path w="6464934" h="1013460">
                <a:moveTo>
                  <a:pt x="6295644" y="1013459"/>
                </a:moveTo>
                <a:lnTo>
                  <a:pt x="0" y="1013459"/>
                </a:lnTo>
                <a:lnTo>
                  <a:pt x="0" y="0"/>
                </a:lnTo>
                <a:lnTo>
                  <a:pt x="6295644" y="0"/>
                </a:lnTo>
                <a:lnTo>
                  <a:pt x="6340581" y="6335"/>
                </a:lnTo>
                <a:lnTo>
                  <a:pt x="6380948" y="23540"/>
                </a:lnTo>
                <a:lnTo>
                  <a:pt x="6415149" y="50020"/>
                </a:lnTo>
                <a:lnTo>
                  <a:pt x="6441589" y="84181"/>
                </a:lnTo>
                <a:lnTo>
                  <a:pt x="6458674" y="124427"/>
                </a:lnTo>
                <a:lnTo>
                  <a:pt x="6464808" y="169163"/>
                </a:lnTo>
                <a:lnTo>
                  <a:pt x="6464808" y="844295"/>
                </a:lnTo>
                <a:lnTo>
                  <a:pt x="6458674" y="889069"/>
                </a:lnTo>
                <a:lnTo>
                  <a:pt x="6441589" y="929338"/>
                </a:lnTo>
                <a:lnTo>
                  <a:pt x="6415149" y="963506"/>
                </a:lnTo>
                <a:lnTo>
                  <a:pt x="6380948" y="989979"/>
                </a:lnTo>
                <a:lnTo>
                  <a:pt x="6340581" y="1007162"/>
                </a:lnTo>
                <a:lnTo>
                  <a:pt x="6295644" y="1013459"/>
                </a:lnTo>
                <a:close/>
              </a:path>
            </a:pathLst>
          </a:custGeom>
          <a:solidFill>
            <a:srgbClr val="D7DDE2">
              <a:alpha val="901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685995" y="4477994"/>
            <a:ext cx="6477635" cy="1024890"/>
          </a:xfrm>
          <a:custGeom>
            <a:rect l="l" t="t" r="r" b="b"/>
            <a:pathLst>
              <a:path w="6477634" h="1024889">
                <a:moveTo>
                  <a:pt x="6302349" y="1024775"/>
                </a:moveTo>
                <a:lnTo>
                  <a:pt x="0" y="1024775"/>
                </a:lnTo>
                <a:lnTo>
                  <a:pt x="0" y="0"/>
                </a:lnTo>
                <a:lnTo>
                  <a:pt x="6302349" y="0"/>
                </a:lnTo>
                <a:lnTo>
                  <a:pt x="6311277" y="228"/>
                </a:lnTo>
                <a:lnTo>
                  <a:pt x="6348959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1012075"/>
                </a:lnTo>
                <a:lnTo>
                  <a:pt x="6350" y="1012075"/>
                </a:lnTo>
                <a:lnTo>
                  <a:pt x="12700" y="1018425"/>
                </a:lnTo>
                <a:lnTo>
                  <a:pt x="6348959" y="1018425"/>
                </a:lnTo>
                <a:lnTo>
                  <a:pt x="6346012" y="1019263"/>
                </a:lnTo>
                <a:lnTo>
                  <a:pt x="6337541" y="1021219"/>
                </a:lnTo>
                <a:lnTo>
                  <a:pt x="6328918" y="1022756"/>
                </a:lnTo>
                <a:lnTo>
                  <a:pt x="6320167" y="1023874"/>
                </a:lnTo>
                <a:lnTo>
                  <a:pt x="6311277" y="1024547"/>
                </a:lnTo>
                <a:lnTo>
                  <a:pt x="6302349" y="1024775"/>
                </a:lnTo>
                <a:close/>
              </a:path>
              <a:path w="6477634" h="1024889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6477634" h="1024889">
                <a:moveTo>
                  <a:pt x="6310795" y="12928"/>
                </a:moveTo>
                <a:lnTo>
                  <a:pt x="6302108" y="12700"/>
                </a:lnTo>
                <a:lnTo>
                  <a:pt x="12700" y="12700"/>
                </a:lnTo>
                <a:lnTo>
                  <a:pt x="12700" y="6350"/>
                </a:lnTo>
                <a:lnTo>
                  <a:pt x="6348959" y="6350"/>
                </a:lnTo>
                <a:lnTo>
                  <a:pt x="6354318" y="7874"/>
                </a:lnTo>
                <a:lnTo>
                  <a:pt x="6362458" y="10629"/>
                </a:lnTo>
                <a:lnTo>
                  <a:pt x="6368243" y="12903"/>
                </a:lnTo>
                <a:lnTo>
                  <a:pt x="6310477" y="12903"/>
                </a:lnTo>
                <a:lnTo>
                  <a:pt x="6310795" y="12928"/>
                </a:lnTo>
                <a:close/>
              </a:path>
              <a:path w="6477634" h="1024889">
                <a:moveTo>
                  <a:pt x="6318996" y="13560"/>
                </a:moveTo>
                <a:lnTo>
                  <a:pt x="6310477" y="12903"/>
                </a:lnTo>
                <a:lnTo>
                  <a:pt x="6368243" y="12903"/>
                </a:lnTo>
                <a:lnTo>
                  <a:pt x="6369827" y="13525"/>
                </a:lnTo>
                <a:lnTo>
                  <a:pt x="6318719" y="13525"/>
                </a:lnTo>
                <a:lnTo>
                  <a:pt x="6318996" y="13560"/>
                </a:lnTo>
                <a:close/>
              </a:path>
              <a:path w="6477634" h="1024889">
                <a:moveTo>
                  <a:pt x="6369924" y="13563"/>
                </a:moveTo>
                <a:lnTo>
                  <a:pt x="6319011" y="13560"/>
                </a:lnTo>
                <a:lnTo>
                  <a:pt x="6318719" y="13525"/>
                </a:lnTo>
                <a:lnTo>
                  <a:pt x="6369827" y="13525"/>
                </a:lnTo>
                <a:close/>
              </a:path>
              <a:path w="6477634" h="1024889">
                <a:moveTo>
                  <a:pt x="6372254" y="14592"/>
                </a:moveTo>
                <a:lnTo>
                  <a:pt x="6327165" y="14592"/>
                </a:lnTo>
                <a:lnTo>
                  <a:pt x="6318996" y="13560"/>
                </a:lnTo>
                <a:lnTo>
                  <a:pt x="6369924" y="13563"/>
                </a:lnTo>
                <a:lnTo>
                  <a:pt x="6370408" y="13754"/>
                </a:lnTo>
                <a:lnTo>
                  <a:pt x="6372254" y="14592"/>
                </a:lnTo>
                <a:close/>
              </a:path>
              <a:path w="6477634" h="1024889">
                <a:moveTo>
                  <a:pt x="6375415" y="16027"/>
                </a:moveTo>
                <a:lnTo>
                  <a:pt x="6335153" y="16027"/>
                </a:lnTo>
                <a:lnTo>
                  <a:pt x="6326847" y="14554"/>
                </a:lnTo>
                <a:lnTo>
                  <a:pt x="6327165" y="14592"/>
                </a:lnTo>
                <a:lnTo>
                  <a:pt x="6372254" y="14592"/>
                </a:lnTo>
                <a:lnTo>
                  <a:pt x="6375415" y="16027"/>
                </a:lnTo>
                <a:close/>
              </a:path>
              <a:path w="6477634" h="1024889">
                <a:moveTo>
                  <a:pt x="6379299" y="17856"/>
                </a:moveTo>
                <a:lnTo>
                  <a:pt x="6343002" y="17856"/>
                </a:lnTo>
                <a:lnTo>
                  <a:pt x="6334968" y="15994"/>
                </a:lnTo>
                <a:lnTo>
                  <a:pt x="6335153" y="16027"/>
                </a:lnTo>
                <a:lnTo>
                  <a:pt x="6375415" y="16027"/>
                </a:lnTo>
                <a:lnTo>
                  <a:pt x="6378155" y="17272"/>
                </a:lnTo>
                <a:lnTo>
                  <a:pt x="6379299" y="17856"/>
                </a:lnTo>
                <a:close/>
              </a:path>
              <a:path w="6477634" h="1024889">
                <a:moveTo>
                  <a:pt x="6383599" y="20053"/>
                </a:moveTo>
                <a:lnTo>
                  <a:pt x="6350675" y="20045"/>
                </a:lnTo>
                <a:lnTo>
                  <a:pt x="6350393" y="19951"/>
                </a:lnTo>
                <a:lnTo>
                  <a:pt x="6342803" y="17810"/>
                </a:lnTo>
                <a:lnTo>
                  <a:pt x="6343002" y="17856"/>
                </a:lnTo>
                <a:lnTo>
                  <a:pt x="6379299" y="17856"/>
                </a:lnTo>
                <a:lnTo>
                  <a:pt x="6383599" y="20053"/>
                </a:lnTo>
                <a:close/>
              </a:path>
              <a:path w="6477634" h="1024889">
                <a:moveTo>
                  <a:pt x="6350671" y="20045"/>
                </a:moveTo>
                <a:lnTo>
                  <a:pt x="6350340" y="19951"/>
                </a:lnTo>
                <a:lnTo>
                  <a:pt x="6350671" y="20045"/>
                </a:lnTo>
                <a:close/>
              </a:path>
              <a:path w="6477634" h="1024889">
                <a:moveTo>
                  <a:pt x="6388272" y="22605"/>
                </a:moveTo>
                <a:lnTo>
                  <a:pt x="6358242" y="22605"/>
                </a:lnTo>
                <a:lnTo>
                  <a:pt x="6350671" y="20045"/>
                </a:lnTo>
                <a:lnTo>
                  <a:pt x="6383599" y="20053"/>
                </a:lnTo>
                <a:lnTo>
                  <a:pt x="6385712" y="21132"/>
                </a:lnTo>
                <a:lnTo>
                  <a:pt x="6388272" y="22605"/>
                </a:lnTo>
                <a:close/>
              </a:path>
              <a:path w="6477634" h="1024889">
                <a:moveTo>
                  <a:pt x="6393298" y="25514"/>
                </a:moveTo>
                <a:lnTo>
                  <a:pt x="6365608" y="25514"/>
                </a:lnTo>
                <a:lnTo>
                  <a:pt x="6358138" y="22570"/>
                </a:lnTo>
                <a:lnTo>
                  <a:pt x="6388272" y="22605"/>
                </a:lnTo>
                <a:lnTo>
                  <a:pt x="6393298" y="25514"/>
                </a:lnTo>
                <a:close/>
              </a:path>
              <a:path w="6477634" h="1024889">
                <a:moveTo>
                  <a:pt x="6398394" y="28778"/>
                </a:moveTo>
                <a:lnTo>
                  <a:pt x="6372783" y="28778"/>
                </a:lnTo>
                <a:lnTo>
                  <a:pt x="6365316" y="25400"/>
                </a:lnTo>
                <a:lnTo>
                  <a:pt x="6365608" y="25514"/>
                </a:lnTo>
                <a:lnTo>
                  <a:pt x="6393298" y="25514"/>
                </a:lnTo>
                <a:lnTo>
                  <a:pt x="6398394" y="28778"/>
                </a:lnTo>
                <a:close/>
              </a:path>
              <a:path w="6477634" h="1024889">
                <a:moveTo>
                  <a:pt x="6403595" y="32359"/>
                </a:moveTo>
                <a:lnTo>
                  <a:pt x="6379781" y="32359"/>
                </a:lnTo>
                <a:lnTo>
                  <a:pt x="6372730" y="28753"/>
                </a:lnTo>
                <a:lnTo>
                  <a:pt x="6398394" y="28778"/>
                </a:lnTo>
                <a:lnTo>
                  <a:pt x="6400139" y="29895"/>
                </a:lnTo>
                <a:lnTo>
                  <a:pt x="6403595" y="32359"/>
                </a:lnTo>
                <a:close/>
              </a:path>
              <a:path w="6477634" h="1024889">
                <a:moveTo>
                  <a:pt x="6408906" y="36283"/>
                </a:moveTo>
                <a:lnTo>
                  <a:pt x="6386576" y="36283"/>
                </a:lnTo>
                <a:lnTo>
                  <a:pt x="6379566" y="32249"/>
                </a:lnTo>
                <a:lnTo>
                  <a:pt x="6379781" y="32359"/>
                </a:lnTo>
                <a:lnTo>
                  <a:pt x="6403595" y="32359"/>
                </a:lnTo>
                <a:lnTo>
                  <a:pt x="6406997" y="34785"/>
                </a:lnTo>
                <a:lnTo>
                  <a:pt x="6408906" y="36283"/>
                </a:lnTo>
                <a:close/>
              </a:path>
              <a:path w="6477634" h="1024889">
                <a:moveTo>
                  <a:pt x="6414230" y="40512"/>
                </a:moveTo>
                <a:lnTo>
                  <a:pt x="6393154" y="40512"/>
                </a:lnTo>
                <a:lnTo>
                  <a:pt x="6386484" y="36230"/>
                </a:lnTo>
                <a:lnTo>
                  <a:pt x="6408906" y="36283"/>
                </a:lnTo>
                <a:lnTo>
                  <a:pt x="6413614" y="39979"/>
                </a:lnTo>
                <a:lnTo>
                  <a:pt x="6414230" y="40512"/>
                </a:lnTo>
                <a:close/>
              </a:path>
              <a:path w="6477634" h="1024889">
                <a:moveTo>
                  <a:pt x="6424557" y="49860"/>
                </a:moveTo>
                <a:lnTo>
                  <a:pt x="6405651" y="49860"/>
                </a:lnTo>
                <a:lnTo>
                  <a:pt x="6399276" y="44856"/>
                </a:lnTo>
                <a:lnTo>
                  <a:pt x="6393110" y="40484"/>
                </a:lnTo>
                <a:lnTo>
                  <a:pt x="6414230" y="40512"/>
                </a:lnTo>
                <a:lnTo>
                  <a:pt x="6419964" y="45478"/>
                </a:lnTo>
                <a:lnTo>
                  <a:pt x="6424557" y="49860"/>
                </a:lnTo>
                <a:close/>
              </a:path>
              <a:path w="6477634" h="1024889">
                <a:moveTo>
                  <a:pt x="6399517" y="45046"/>
                </a:moveTo>
                <a:lnTo>
                  <a:pt x="6399249" y="44856"/>
                </a:lnTo>
                <a:lnTo>
                  <a:pt x="6399517" y="45046"/>
                </a:lnTo>
                <a:close/>
              </a:path>
              <a:path w="6477634" h="1024889">
                <a:moveTo>
                  <a:pt x="6429580" y="54978"/>
                </a:moveTo>
                <a:lnTo>
                  <a:pt x="6411531" y="54978"/>
                </a:lnTo>
                <a:lnTo>
                  <a:pt x="6405423" y="49681"/>
                </a:lnTo>
                <a:lnTo>
                  <a:pt x="6405651" y="49860"/>
                </a:lnTo>
                <a:lnTo>
                  <a:pt x="6424557" y="49860"/>
                </a:lnTo>
                <a:lnTo>
                  <a:pt x="6426034" y="51269"/>
                </a:lnTo>
                <a:lnTo>
                  <a:pt x="6429580" y="54978"/>
                </a:lnTo>
                <a:close/>
              </a:path>
              <a:path w="6477634" h="1024889">
                <a:moveTo>
                  <a:pt x="6434445" y="60350"/>
                </a:moveTo>
                <a:lnTo>
                  <a:pt x="6417170" y="60350"/>
                </a:lnTo>
                <a:lnTo>
                  <a:pt x="6411503" y="54953"/>
                </a:lnTo>
                <a:lnTo>
                  <a:pt x="6429580" y="54978"/>
                </a:lnTo>
                <a:lnTo>
                  <a:pt x="6431838" y="57340"/>
                </a:lnTo>
                <a:lnTo>
                  <a:pt x="6434445" y="60350"/>
                </a:lnTo>
                <a:close/>
              </a:path>
              <a:path w="6477634" h="1024889">
                <a:moveTo>
                  <a:pt x="6439152" y="66001"/>
                </a:moveTo>
                <a:lnTo>
                  <a:pt x="6422542" y="66001"/>
                </a:lnTo>
                <a:lnTo>
                  <a:pt x="6416954" y="60147"/>
                </a:lnTo>
                <a:lnTo>
                  <a:pt x="6417170" y="60350"/>
                </a:lnTo>
                <a:lnTo>
                  <a:pt x="6434445" y="60350"/>
                </a:lnTo>
                <a:lnTo>
                  <a:pt x="6437337" y="63690"/>
                </a:lnTo>
                <a:lnTo>
                  <a:pt x="6439152" y="66001"/>
                </a:lnTo>
                <a:close/>
              </a:path>
              <a:path w="6477634" h="1024889">
                <a:moveTo>
                  <a:pt x="6443661" y="71894"/>
                </a:moveTo>
                <a:lnTo>
                  <a:pt x="6427635" y="71894"/>
                </a:lnTo>
                <a:lnTo>
                  <a:pt x="6422484" y="65941"/>
                </a:lnTo>
                <a:lnTo>
                  <a:pt x="6439152" y="66001"/>
                </a:lnTo>
                <a:lnTo>
                  <a:pt x="6442532" y="70307"/>
                </a:lnTo>
                <a:lnTo>
                  <a:pt x="6443661" y="71894"/>
                </a:lnTo>
                <a:close/>
              </a:path>
              <a:path w="6477634" h="1024889">
                <a:moveTo>
                  <a:pt x="6447963" y="78028"/>
                </a:moveTo>
                <a:lnTo>
                  <a:pt x="6432448" y="78028"/>
                </a:lnTo>
                <a:lnTo>
                  <a:pt x="6427517" y="71758"/>
                </a:lnTo>
                <a:lnTo>
                  <a:pt x="6427635" y="71894"/>
                </a:lnTo>
                <a:lnTo>
                  <a:pt x="6443661" y="71894"/>
                </a:lnTo>
                <a:lnTo>
                  <a:pt x="6447408" y="77165"/>
                </a:lnTo>
                <a:lnTo>
                  <a:pt x="6447963" y="78028"/>
                </a:lnTo>
                <a:close/>
              </a:path>
              <a:path w="6477634" h="1024889">
                <a:moveTo>
                  <a:pt x="6452048" y="84404"/>
                </a:moveTo>
                <a:lnTo>
                  <a:pt x="6436969" y="84404"/>
                </a:lnTo>
                <a:lnTo>
                  <a:pt x="6432382" y="77944"/>
                </a:lnTo>
                <a:lnTo>
                  <a:pt x="6447963" y="78028"/>
                </a:lnTo>
                <a:lnTo>
                  <a:pt x="6452048" y="84404"/>
                </a:lnTo>
                <a:close/>
              </a:path>
              <a:path w="6477634" h="1024889">
                <a:moveTo>
                  <a:pt x="6459354" y="97802"/>
                </a:moveTo>
                <a:lnTo>
                  <a:pt x="6445097" y="97802"/>
                </a:lnTo>
                <a:lnTo>
                  <a:pt x="6441033" y="90728"/>
                </a:lnTo>
                <a:lnTo>
                  <a:pt x="6436944" y="84368"/>
                </a:lnTo>
                <a:lnTo>
                  <a:pt x="6452048" y="84404"/>
                </a:lnTo>
                <a:lnTo>
                  <a:pt x="6456172" y="91605"/>
                </a:lnTo>
                <a:lnTo>
                  <a:pt x="6459354" y="97802"/>
                </a:lnTo>
                <a:close/>
              </a:path>
              <a:path w="6477634" h="1024889">
                <a:moveTo>
                  <a:pt x="6441185" y="90995"/>
                </a:moveTo>
                <a:lnTo>
                  <a:pt x="6441015" y="90728"/>
                </a:lnTo>
                <a:lnTo>
                  <a:pt x="6441185" y="90995"/>
                </a:lnTo>
                <a:close/>
              </a:path>
              <a:path w="6477634" h="1024889">
                <a:moveTo>
                  <a:pt x="6462598" y="104800"/>
                </a:moveTo>
                <a:lnTo>
                  <a:pt x="6448666" y="104800"/>
                </a:lnTo>
                <a:lnTo>
                  <a:pt x="6448539" y="104520"/>
                </a:lnTo>
                <a:lnTo>
                  <a:pt x="6445010" y="97651"/>
                </a:lnTo>
                <a:lnTo>
                  <a:pt x="6445097" y="97802"/>
                </a:lnTo>
                <a:lnTo>
                  <a:pt x="6459354" y="97802"/>
                </a:lnTo>
                <a:lnTo>
                  <a:pt x="6460045" y="99148"/>
                </a:lnTo>
                <a:lnTo>
                  <a:pt x="6462598" y="104800"/>
                </a:lnTo>
                <a:close/>
              </a:path>
              <a:path w="6477634" h="1024889">
                <a:moveTo>
                  <a:pt x="6448661" y="104790"/>
                </a:moveTo>
                <a:lnTo>
                  <a:pt x="6448523" y="104520"/>
                </a:lnTo>
                <a:lnTo>
                  <a:pt x="6448661" y="104790"/>
                </a:lnTo>
                <a:close/>
              </a:path>
              <a:path w="6477634" h="1024889">
                <a:moveTo>
                  <a:pt x="6465555" y="111988"/>
                </a:moveTo>
                <a:lnTo>
                  <a:pt x="6451917" y="111988"/>
                </a:lnTo>
                <a:lnTo>
                  <a:pt x="6448661" y="104790"/>
                </a:lnTo>
                <a:lnTo>
                  <a:pt x="6462598" y="104800"/>
                </a:lnTo>
                <a:lnTo>
                  <a:pt x="6463550" y="106908"/>
                </a:lnTo>
                <a:lnTo>
                  <a:pt x="6465555" y="111988"/>
                </a:lnTo>
                <a:close/>
              </a:path>
              <a:path w="6477634" h="1024889">
                <a:moveTo>
                  <a:pt x="6468209" y="119367"/>
                </a:moveTo>
                <a:lnTo>
                  <a:pt x="6454813" y="119367"/>
                </a:lnTo>
                <a:lnTo>
                  <a:pt x="6451790" y="111709"/>
                </a:lnTo>
                <a:lnTo>
                  <a:pt x="6451917" y="111988"/>
                </a:lnTo>
                <a:lnTo>
                  <a:pt x="6465555" y="111988"/>
                </a:lnTo>
                <a:lnTo>
                  <a:pt x="6466687" y="114858"/>
                </a:lnTo>
                <a:lnTo>
                  <a:pt x="6468209" y="119367"/>
                </a:lnTo>
                <a:close/>
              </a:path>
              <a:path w="6477634" h="1024889">
                <a:moveTo>
                  <a:pt x="6470546" y="126911"/>
                </a:moveTo>
                <a:lnTo>
                  <a:pt x="6457353" y="126911"/>
                </a:lnTo>
                <a:lnTo>
                  <a:pt x="6457264" y="126606"/>
                </a:lnTo>
                <a:lnTo>
                  <a:pt x="6454704" y="119092"/>
                </a:lnTo>
                <a:lnTo>
                  <a:pt x="6454813" y="119367"/>
                </a:lnTo>
                <a:lnTo>
                  <a:pt x="6468209" y="119367"/>
                </a:lnTo>
                <a:lnTo>
                  <a:pt x="6469430" y="122986"/>
                </a:lnTo>
                <a:lnTo>
                  <a:pt x="6470546" y="126911"/>
                </a:lnTo>
                <a:close/>
              </a:path>
              <a:path w="6477634" h="1024889">
                <a:moveTo>
                  <a:pt x="6457338" y="126866"/>
                </a:moveTo>
                <a:lnTo>
                  <a:pt x="6457249" y="126606"/>
                </a:lnTo>
                <a:lnTo>
                  <a:pt x="6457338" y="126866"/>
                </a:lnTo>
                <a:close/>
              </a:path>
              <a:path w="6477634" h="1024889">
                <a:moveTo>
                  <a:pt x="6472561" y="134619"/>
                </a:moveTo>
                <a:lnTo>
                  <a:pt x="6459537" y="134619"/>
                </a:lnTo>
                <a:lnTo>
                  <a:pt x="6459461" y="134302"/>
                </a:lnTo>
                <a:lnTo>
                  <a:pt x="6457338" y="126866"/>
                </a:lnTo>
                <a:lnTo>
                  <a:pt x="6470546" y="126911"/>
                </a:lnTo>
                <a:lnTo>
                  <a:pt x="6471793" y="131292"/>
                </a:lnTo>
                <a:lnTo>
                  <a:pt x="6472561" y="134619"/>
                </a:lnTo>
                <a:close/>
              </a:path>
              <a:path w="6477634" h="1024889">
                <a:moveTo>
                  <a:pt x="6459520" y="134561"/>
                </a:moveTo>
                <a:lnTo>
                  <a:pt x="6459447" y="134302"/>
                </a:lnTo>
                <a:lnTo>
                  <a:pt x="6459520" y="134561"/>
                </a:lnTo>
                <a:close/>
              </a:path>
              <a:path w="6477634" h="1024889">
                <a:moveTo>
                  <a:pt x="6474230" y="142468"/>
                </a:moveTo>
                <a:lnTo>
                  <a:pt x="6461340" y="142468"/>
                </a:lnTo>
                <a:lnTo>
                  <a:pt x="6459520" y="134561"/>
                </a:lnTo>
                <a:lnTo>
                  <a:pt x="6472561" y="134619"/>
                </a:lnTo>
                <a:lnTo>
                  <a:pt x="6473748" y="139763"/>
                </a:lnTo>
                <a:lnTo>
                  <a:pt x="6474230" y="142468"/>
                </a:lnTo>
                <a:close/>
              </a:path>
              <a:path w="6477634" h="1024889">
                <a:moveTo>
                  <a:pt x="6475551" y="150469"/>
                </a:moveTo>
                <a:lnTo>
                  <a:pt x="6462763" y="150469"/>
                </a:lnTo>
                <a:lnTo>
                  <a:pt x="6461300" y="142293"/>
                </a:lnTo>
                <a:lnTo>
                  <a:pt x="6461340" y="142468"/>
                </a:lnTo>
                <a:lnTo>
                  <a:pt x="6474230" y="142468"/>
                </a:lnTo>
                <a:lnTo>
                  <a:pt x="6475285" y="148386"/>
                </a:lnTo>
                <a:lnTo>
                  <a:pt x="6475551" y="150469"/>
                </a:lnTo>
                <a:close/>
              </a:path>
              <a:path w="6477634" h="1024889">
                <a:moveTo>
                  <a:pt x="6476511" y="158584"/>
                </a:moveTo>
                <a:lnTo>
                  <a:pt x="6463779" y="158584"/>
                </a:lnTo>
                <a:lnTo>
                  <a:pt x="6463753" y="158267"/>
                </a:lnTo>
                <a:lnTo>
                  <a:pt x="6462726" y="150266"/>
                </a:lnTo>
                <a:lnTo>
                  <a:pt x="6462763" y="150469"/>
                </a:lnTo>
                <a:lnTo>
                  <a:pt x="6475551" y="150469"/>
                </a:lnTo>
                <a:lnTo>
                  <a:pt x="6476403" y="157149"/>
                </a:lnTo>
                <a:lnTo>
                  <a:pt x="6476511" y="158584"/>
                </a:lnTo>
                <a:close/>
              </a:path>
              <a:path w="6477634" h="1024889">
                <a:moveTo>
                  <a:pt x="6463775" y="158557"/>
                </a:moveTo>
                <a:lnTo>
                  <a:pt x="6463739" y="158267"/>
                </a:lnTo>
                <a:lnTo>
                  <a:pt x="6463775" y="158557"/>
                </a:lnTo>
                <a:close/>
              </a:path>
              <a:path w="6477634" h="1024889">
                <a:moveTo>
                  <a:pt x="6477096" y="166839"/>
                </a:moveTo>
                <a:lnTo>
                  <a:pt x="6464401" y="166839"/>
                </a:lnTo>
                <a:lnTo>
                  <a:pt x="6463775" y="158557"/>
                </a:lnTo>
                <a:lnTo>
                  <a:pt x="6476511" y="158584"/>
                </a:lnTo>
                <a:lnTo>
                  <a:pt x="6477076" y="166039"/>
                </a:lnTo>
                <a:lnTo>
                  <a:pt x="6477096" y="166839"/>
                </a:lnTo>
                <a:close/>
              </a:path>
              <a:path w="6477634" h="1024889">
                <a:moveTo>
                  <a:pt x="6477304" y="849744"/>
                </a:moveTo>
                <a:lnTo>
                  <a:pt x="6464604" y="849744"/>
                </a:lnTo>
                <a:lnTo>
                  <a:pt x="6464598" y="174955"/>
                </a:lnTo>
                <a:lnTo>
                  <a:pt x="6464394" y="166745"/>
                </a:lnTo>
                <a:lnTo>
                  <a:pt x="6477096" y="166839"/>
                </a:lnTo>
                <a:lnTo>
                  <a:pt x="6477304" y="174955"/>
                </a:lnTo>
                <a:lnTo>
                  <a:pt x="6477304" y="849744"/>
                </a:lnTo>
                <a:close/>
              </a:path>
              <a:path w="6477634" h="1024889">
                <a:moveTo>
                  <a:pt x="6464604" y="175196"/>
                </a:moveTo>
                <a:lnTo>
                  <a:pt x="6464600" y="175031"/>
                </a:lnTo>
                <a:lnTo>
                  <a:pt x="6464604" y="175196"/>
                </a:lnTo>
                <a:close/>
              </a:path>
              <a:path w="6477634" h="1024889">
                <a:moveTo>
                  <a:pt x="6477088" y="858265"/>
                </a:moveTo>
                <a:lnTo>
                  <a:pt x="6464388" y="858265"/>
                </a:lnTo>
                <a:lnTo>
                  <a:pt x="6464401" y="857935"/>
                </a:lnTo>
                <a:lnTo>
                  <a:pt x="6464604" y="849579"/>
                </a:lnTo>
                <a:lnTo>
                  <a:pt x="6464604" y="849744"/>
                </a:lnTo>
                <a:lnTo>
                  <a:pt x="6477304" y="849744"/>
                </a:lnTo>
                <a:lnTo>
                  <a:pt x="6477088" y="858265"/>
                </a:lnTo>
                <a:close/>
              </a:path>
              <a:path w="6477634" h="1024889">
                <a:moveTo>
                  <a:pt x="6464394" y="858024"/>
                </a:moveTo>
                <a:close/>
              </a:path>
              <a:path w="6477634" h="1024889">
                <a:moveTo>
                  <a:pt x="6476487" y="866508"/>
                </a:moveTo>
                <a:lnTo>
                  <a:pt x="6463753" y="866508"/>
                </a:lnTo>
                <a:lnTo>
                  <a:pt x="6463779" y="866190"/>
                </a:lnTo>
                <a:lnTo>
                  <a:pt x="6464394" y="858024"/>
                </a:lnTo>
                <a:lnTo>
                  <a:pt x="6464388" y="858265"/>
                </a:lnTo>
                <a:lnTo>
                  <a:pt x="6477088" y="858265"/>
                </a:lnTo>
                <a:lnTo>
                  <a:pt x="6477076" y="858735"/>
                </a:lnTo>
                <a:lnTo>
                  <a:pt x="6476487" y="866508"/>
                </a:lnTo>
                <a:close/>
              </a:path>
              <a:path w="6477634" h="1024889">
                <a:moveTo>
                  <a:pt x="6463775" y="866218"/>
                </a:moveTo>
                <a:close/>
              </a:path>
              <a:path w="6477634" h="1024889">
                <a:moveTo>
                  <a:pt x="6475510" y="874623"/>
                </a:moveTo>
                <a:lnTo>
                  <a:pt x="6462712" y="874623"/>
                </a:lnTo>
                <a:lnTo>
                  <a:pt x="6462763" y="874318"/>
                </a:lnTo>
                <a:lnTo>
                  <a:pt x="6463775" y="866218"/>
                </a:lnTo>
                <a:lnTo>
                  <a:pt x="6463753" y="866508"/>
                </a:lnTo>
                <a:lnTo>
                  <a:pt x="6476487" y="866508"/>
                </a:lnTo>
                <a:lnTo>
                  <a:pt x="6476403" y="867625"/>
                </a:lnTo>
                <a:lnTo>
                  <a:pt x="6475510" y="874623"/>
                </a:lnTo>
                <a:close/>
              </a:path>
              <a:path w="6477634" h="1024889">
                <a:moveTo>
                  <a:pt x="6462721" y="874552"/>
                </a:moveTo>
                <a:lnTo>
                  <a:pt x="6462751" y="874318"/>
                </a:lnTo>
                <a:lnTo>
                  <a:pt x="6462721" y="874552"/>
                </a:lnTo>
                <a:close/>
              </a:path>
              <a:path w="6477634" h="1024889">
                <a:moveTo>
                  <a:pt x="6474174" y="882624"/>
                </a:moveTo>
                <a:lnTo>
                  <a:pt x="6461277" y="882624"/>
                </a:lnTo>
                <a:lnTo>
                  <a:pt x="6461340" y="882307"/>
                </a:lnTo>
                <a:lnTo>
                  <a:pt x="6462721" y="874552"/>
                </a:lnTo>
                <a:lnTo>
                  <a:pt x="6475510" y="874623"/>
                </a:lnTo>
                <a:lnTo>
                  <a:pt x="6475285" y="876388"/>
                </a:lnTo>
                <a:lnTo>
                  <a:pt x="6474174" y="882624"/>
                </a:lnTo>
                <a:close/>
              </a:path>
              <a:path w="6477634" h="1024889">
                <a:moveTo>
                  <a:pt x="6461310" y="882437"/>
                </a:moveTo>
                <a:lnTo>
                  <a:pt x="6461334" y="882307"/>
                </a:lnTo>
                <a:lnTo>
                  <a:pt x="6461310" y="882437"/>
                </a:lnTo>
                <a:close/>
              </a:path>
              <a:path w="6477634" h="1024889">
                <a:moveTo>
                  <a:pt x="6472487" y="890473"/>
                </a:moveTo>
                <a:lnTo>
                  <a:pt x="6459461" y="890473"/>
                </a:lnTo>
                <a:lnTo>
                  <a:pt x="6459537" y="890168"/>
                </a:lnTo>
                <a:lnTo>
                  <a:pt x="6461310" y="882437"/>
                </a:lnTo>
                <a:lnTo>
                  <a:pt x="6461277" y="882624"/>
                </a:lnTo>
                <a:lnTo>
                  <a:pt x="6474174" y="882624"/>
                </a:lnTo>
                <a:lnTo>
                  <a:pt x="6473748" y="885012"/>
                </a:lnTo>
                <a:lnTo>
                  <a:pt x="6472487" y="890473"/>
                </a:lnTo>
                <a:close/>
              </a:path>
              <a:path w="6477634" h="1024889">
                <a:moveTo>
                  <a:pt x="6459505" y="890280"/>
                </a:moveTo>
                <a:close/>
              </a:path>
              <a:path w="6477634" h="1024889">
                <a:moveTo>
                  <a:pt x="6470460" y="898169"/>
                </a:moveTo>
                <a:lnTo>
                  <a:pt x="6457264" y="898169"/>
                </a:lnTo>
                <a:lnTo>
                  <a:pt x="6457353" y="897864"/>
                </a:lnTo>
                <a:lnTo>
                  <a:pt x="6459505" y="890280"/>
                </a:lnTo>
                <a:lnTo>
                  <a:pt x="6459461" y="890473"/>
                </a:lnTo>
                <a:lnTo>
                  <a:pt x="6472487" y="890473"/>
                </a:lnTo>
                <a:lnTo>
                  <a:pt x="6471793" y="893483"/>
                </a:lnTo>
                <a:lnTo>
                  <a:pt x="6470460" y="898169"/>
                </a:lnTo>
                <a:close/>
              </a:path>
              <a:path w="6477634" h="1024889">
                <a:moveTo>
                  <a:pt x="6457338" y="897906"/>
                </a:moveTo>
                <a:close/>
              </a:path>
              <a:path w="6477634" h="1024889">
                <a:moveTo>
                  <a:pt x="6468110" y="905700"/>
                </a:moveTo>
                <a:lnTo>
                  <a:pt x="6454698" y="905700"/>
                </a:lnTo>
                <a:lnTo>
                  <a:pt x="6454813" y="905408"/>
                </a:lnTo>
                <a:lnTo>
                  <a:pt x="6457338" y="897906"/>
                </a:lnTo>
                <a:lnTo>
                  <a:pt x="6457264" y="898169"/>
                </a:lnTo>
                <a:lnTo>
                  <a:pt x="6470460" y="898169"/>
                </a:lnTo>
                <a:lnTo>
                  <a:pt x="6469430" y="901788"/>
                </a:lnTo>
                <a:lnTo>
                  <a:pt x="6468110" y="905700"/>
                </a:lnTo>
                <a:close/>
              </a:path>
              <a:path w="6477634" h="1024889">
                <a:moveTo>
                  <a:pt x="6454704" y="905682"/>
                </a:moveTo>
                <a:lnTo>
                  <a:pt x="6454797" y="905408"/>
                </a:lnTo>
                <a:lnTo>
                  <a:pt x="6454704" y="905682"/>
                </a:lnTo>
                <a:close/>
              </a:path>
              <a:path w="6477634" h="1024889">
                <a:moveTo>
                  <a:pt x="6462472" y="920254"/>
                </a:moveTo>
                <a:lnTo>
                  <a:pt x="6448539" y="920254"/>
                </a:lnTo>
                <a:lnTo>
                  <a:pt x="6448666" y="919975"/>
                </a:lnTo>
                <a:lnTo>
                  <a:pt x="6451917" y="912787"/>
                </a:lnTo>
                <a:lnTo>
                  <a:pt x="6454704" y="905682"/>
                </a:lnTo>
                <a:lnTo>
                  <a:pt x="6468110" y="905700"/>
                </a:lnTo>
                <a:lnTo>
                  <a:pt x="6466687" y="909916"/>
                </a:lnTo>
                <a:lnTo>
                  <a:pt x="6463550" y="917867"/>
                </a:lnTo>
                <a:lnTo>
                  <a:pt x="6462472" y="920254"/>
                </a:lnTo>
                <a:close/>
              </a:path>
              <a:path w="6477634" h="1024889">
                <a:moveTo>
                  <a:pt x="6451790" y="913066"/>
                </a:moveTo>
                <a:lnTo>
                  <a:pt x="6451900" y="912787"/>
                </a:lnTo>
                <a:lnTo>
                  <a:pt x="6451790" y="913066"/>
                </a:lnTo>
                <a:close/>
              </a:path>
              <a:path w="6477634" h="1024889">
                <a:moveTo>
                  <a:pt x="6448661" y="919985"/>
                </a:moveTo>
                <a:close/>
              </a:path>
              <a:path w="6477634" h="1024889">
                <a:moveTo>
                  <a:pt x="6459210" y="927252"/>
                </a:moveTo>
                <a:lnTo>
                  <a:pt x="6444945" y="927252"/>
                </a:lnTo>
                <a:lnTo>
                  <a:pt x="6445097" y="926973"/>
                </a:lnTo>
                <a:lnTo>
                  <a:pt x="6448661" y="919985"/>
                </a:lnTo>
                <a:lnTo>
                  <a:pt x="6448539" y="920254"/>
                </a:lnTo>
                <a:lnTo>
                  <a:pt x="6462472" y="920254"/>
                </a:lnTo>
                <a:lnTo>
                  <a:pt x="6460045" y="925626"/>
                </a:lnTo>
                <a:lnTo>
                  <a:pt x="6459210" y="927252"/>
                </a:lnTo>
                <a:close/>
              </a:path>
              <a:path w="6477634" h="1024889">
                <a:moveTo>
                  <a:pt x="6445010" y="927123"/>
                </a:moveTo>
                <a:lnTo>
                  <a:pt x="6445088" y="926973"/>
                </a:lnTo>
                <a:lnTo>
                  <a:pt x="6445010" y="927123"/>
                </a:lnTo>
                <a:close/>
              </a:path>
              <a:path w="6477634" h="1024889">
                <a:moveTo>
                  <a:pt x="6455670" y="934046"/>
                </a:moveTo>
                <a:lnTo>
                  <a:pt x="6441033" y="934046"/>
                </a:lnTo>
                <a:lnTo>
                  <a:pt x="6445010" y="927123"/>
                </a:lnTo>
                <a:lnTo>
                  <a:pt x="6444945" y="927252"/>
                </a:lnTo>
                <a:lnTo>
                  <a:pt x="6459210" y="927252"/>
                </a:lnTo>
                <a:lnTo>
                  <a:pt x="6456172" y="933170"/>
                </a:lnTo>
                <a:lnTo>
                  <a:pt x="6455670" y="934046"/>
                </a:lnTo>
                <a:close/>
              </a:path>
              <a:path w="6477634" h="1024889">
                <a:moveTo>
                  <a:pt x="6451894" y="940625"/>
                </a:moveTo>
                <a:lnTo>
                  <a:pt x="6436804" y="940625"/>
                </a:lnTo>
                <a:lnTo>
                  <a:pt x="6436969" y="940371"/>
                </a:lnTo>
                <a:lnTo>
                  <a:pt x="6441185" y="933780"/>
                </a:lnTo>
                <a:lnTo>
                  <a:pt x="6441033" y="934046"/>
                </a:lnTo>
                <a:lnTo>
                  <a:pt x="6455670" y="934046"/>
                </a:lnTo>
                <a:lnTo>
                  <a:pt x="6451894" y="940625"/>
                </a:lnTo>
                <a:close/>
              </a:path>
              <a:path w="6477634" h="1024889">
                <a:moveTo>
                  <a:pt x="6436944" y="940407"/>
                </a:moveTo>
                <a:close/>
              </a:path>
              <a:path w="6477634" h="1024889">
                <a:moveTo>
                  <a:pt x="6447808" y="946988"/>
                </a:moveTo>
                <a:lnTo>
                  <a:pt x="6432270" y="946988"/>
                </a:lnTo>
                <a:lnTo>
                  <a:pt x="6432448" y="946746"/>
                </a:lnTo>
                <a:lnTo>
                  <a:pt x="6436944" y="940407"/>
                </a:lnTo>
                <a:lnTo>
                  <a:pt x="6436804" y="940625"/>
                </a:lnTo>
                <a:lnTo>
                  <a:pt x="6451894" y="940625"/>
                </a:lnTo>
                <a:lnTo>
                  <a:pt x="6447808" y="946988"/>
                </a:lnTo>
                <a:close/>
              </a:path>
              <a:path w="6477634" h="1024889">
                <a:moveTo>
                  <a:pt x="6432382" y="946831"/>
                </a:moveTo>
                <a:close/>
              </a:path>
              <a:path w="6477634" h="1024889">
                <a:moveTo>
                  <a:pt x="6443498" y="953109"/>
                </a:moveTo>
                <a:lnTo>
                  <a:pt x="6427444" y="953109"/>
                </a:lnTo>
                <a:lnTo>
                  <a:pt x="6427635" y="952880"/>
                </a:lnTo>
                <a:lnTo>
                  <a:pt x="6432382" y="946831"/>
                </a:lnTo>
                <a:lnTo>
                  <a:pt x="6432270" y="946988"/>
                </a:lnTo>
                <a:lnTo>
                  <a:pt x="6447808" y="946988"/>
                </a:lnTo>
                <a:lnTo>
                  <a:pt x="6447408" y="947610"/>
                </a:lnTo>
                <a:lnTo>
                  <a:pt x="6443498" y="953109"/>
                </a:lnTo>
                <a:close/>
              </a:path>
              <a:path w="6477634" h="1024889">
                <a:moveTo>
                  <a:pt x="6427517" y="953017"/>
                </a:moveTo>
                <a:lnTo>
                  <a:pt x="6427624" y="952880"/>
                </a:lnTo>
                <a:lnTo>
                  <a:pt x="6427517" y="953017"/>
                </a:lnTo>
                <a:close/>
              </a:path>
              <a:path w="6477634" h="1024889">
                <a:moveTo>
                  <a:pt x="6438972" y="959002"/>
                </a:moveTo>
                <a:lnTo>
                  <a:pt x="6422339" y="959002"/>
                </a:lnTo>
                <a:lnTo>
                  <a:pt x="6422542" y="958773"/>
                </a:lnTo>
                <a:lnTo>
                  <a:pt x="6427517" y="953017"/>
                </a:lnTo>
                <a:lnTo>
                  <a:pt x="6443498" y="953109"/>
                </a:lnTo>
                <a:lnTo>
                  <a:pt x="6442532" y="954468"/>
                </a:lnTo>
                <a:lnTo>
                  <a:pt x="6438972" y="959002"/>
                </a:lnTo>
                <a:close/>
              </a:path>
              <a:path w="6477634" h="1024889">
                <a:moveTo>
                  <a:pt x="6422484" y="958834"/>
                </a:moveTo>
                <a:close/>
              </a:path>
              <a:path w="6477634" h="1024889">
                <a:moveTo>
                  <a:pt x="6429386" y="970000"/>
                </a:moveTo>
                <a:lnTo>
                  <a:pt x="6411315" y="970000"/>
                </a:lnTo>
                <a:lnTo>
                  <a:pt x="6411531" y="969797"/>
                </a:lnTo>
                <a:lnTo>
                  <a:pt x="6417170" y="964425"/>
                </a:lnTo>
                <a:lnTo>
                  <a:pt x="6422484" y="958834"/>
                </a:lnTo>
                <a:lnTo>
                  <a:pt x="6422339" y="959002"/>
                </a:lnTo>
                <a:lnTo>
                  <a:pt x="6438972" y="959002"/>
                </a:lnTo>
                <a:lnTo>
                  <a:pt x="6437337" y="961085"/>
                </a:lnTo>
                <a:lnTo>
                  <a:pt x="6431838" y="967435"/>
                </a:lnTo>
                <a:lnTo>
                  <a:pt x="6429386" y="970000"/>
                </a:lnTo>
                <a:close/>
              </a:path>
              <a:path w="6477634" h="1024889">
                <a:moveTo>
                  <a:pt x="6416954" y="964628"/>
                </a:moveTo>
                <a:lnTo>
                  <a:pt x="6417148" y="964425"/>
                </a:lnTo>
                <a:lnTo>
                  <a:pt x="6416954" y="964628"/>
                </a:lnTo>
                <a:close/>
              </a:path>
              <a:path w="6477634" h="1024889">
                <a:moveTo>
                  <a:pt x="6411503" y="969821"/>
                </a:moveTo>
                <a:close/>
              </a:path>
              <a:path w="6477634" h="1024889">
                <a:moveTo>
                  <a:pt x="6424357" y="975105"/>
                </a:moveTo>
                <a:lnTo>
                  <a:pt x="6405410" y="975105"/>
                </a:lnTo>
                <a:lnTo>
                  <a:pt x="6405651" y="974915"/>
                </a:lnTo>
                <a:lnTo>
                  <a:pt x="6411503" y="969821"/>
                </a:lnTo>
                <a:lnTo>
                  <a:pt x="6411315" y="970000"/>
                </a:lnTo>
                <a:lnTo>
                  <a:pt x="6429386" y="970000"/>
                </a:lnTo>
                <a:lnTo>
                  <a:pt x="6426034" y="973505"/>
                </a:lnTo>
                <a:lnTo>
                  <a:pt x="6424357" y="975105"/>
                </a:lnTo>
                <a:close/>
              </a:path>
              <a:path w="6477634" h="1024889">
                <a:moveTo>
                  <a:pt x="6405423" y="975094"/>
                </a:moveTo>
                <a:lnTo>
                  <a:pt x="6405629" y="974915"/>
                </a:lnTo>
                <a:lnTo>
                  <a:pt x="6405423" y="975094"/>
                </a:lnTo>
                <a:close/>
              </a:path>
              <a:path w="6477634" h="1024889">
                <a:moveTo>
                  <a:pt x="6419247" y="979919"/>
                </a:moveTo>
                <a:lnTo>
                  <a:pt x="6399276" y="979919"/>
                </a:lnTo>
                <a:lnTo>
                  <a:pt x="6399517" y="979741"/>
                </a:lnTo>
                <a:lnTo>
                  <a:pt x="6405423" y="975094"/>
                </a:lnTo>
                <a:lnTo>
                  <a:pt x="6424357" y="975105"/>
                </a:lnTo>
                <a:lnTo>
                  <a:pt x="6419964" y="979297"/>
                </a:lnTo>
                <a:lnTo>
                  <a:pt x="6419247" y="979919"/>
                </a:lnTo>
                <a:close/>
              </a:path>
              <a:path w="6477634" h="1024889">
                <a:moveTo>
                  <a:pt x="6399362" y="979851"/>
                </a:moveTo>
                <a:lnTo>
                  <a:pt x="6399502" y="979741"/>
                </a:lnTo>
                <a:lnTo>
                  <a:pt x="6399362" y="979851"/>
                </a:lnTo>
                <a:close/>
              </a:path>
              <a:path w="6477634" h="1024889">
                <a:moveTo>
                  <a:pt x="6414038" y="984440"/>
                </a:moveTo>
                <a:lnTo>
                  <a:pt x="6392900" y="984440"/>
                </a:lnTo>
                <a:lnTo>
                  <a:pt x="6393154" y="984262"/>
                </a:lnTo>
                <a:lnTo>
                  <a:pt x="6399362" y="979851"/>
                </a:lnTo>
                <a:lnTo>
                  <a:pt x="6419247" y="979919"/>
                </a:lnTo>
                <a:lnTo>
                  <a:pt x="6414038" y="984440"/>
                </a:lnTo>
                <a:close/>
              </a:path>
              <a:path w="6477634" h="1024889">
                <a:moveTo>
                  <a:pt x="6393116" y="984287"/>
                </a:moveTo>
                <a:close/>
              </a:path>
              <a:path w="6477634" h="1024889">
                <a:moveTo>
                  <a:pt x="6408712" y="988656"/>
                </a:moveTo>
                <a:lnTo>
                  <a:pt x="6386309" y="988656"/>
                </a:lnTo>
                <a:lnTo>
                  <a:pt x="6386576" y="988491"/>
                </a:lnTo>
                <a:lnTo>
                  <a:pt x="6393116" y="984287"/>
                </a:lnTo>
                <a:lnTo>
                  <a:pt x="6392900" y="984440"/>
                </a:lnTo>
                <a:lnTo>
                  <a:pt x="6414038" y="984440"/>
                </a:lnTo>
                <a:lnTo>
                  <a:pt x="6413614" y="984808"/>
                </a:lnTo>
                <a:lnTo>
                  <a:pt x="6408712" y="988656"/>
                </a:lnTo>
                <a:close/>
              </a:path>
              <a:path w="6477634" h="1024889">
                <a:moveTo>
                  <a:pt x="6386484" y="988544"/>
                </a:moveTo>
                <a:close/>
              </a:path>
              <a:path w="6477634" h="1024889">
                <a:moveTo>
                  <a:pt x="6403407" y="992555"/>
                </a:moveTo>
                <a:lnTo>
                  <a:pt x="6379514" y="992555"/>
                </a:lnTo>
                <a:lnTo>
                  <a:pt x="6379781" y="992416"/>
                </a:lnTo>
                <a:lnTo>
                  <a:pt x="6386484" y="988544"/>
                </a:lnTo>
                <a:lnTo>
                  <a:pt x="6386309" y="988656"/>
                </a:lnTo>
                <a:lnTo>
                  <a:pt x="6408712" y="988656"/>
                </a:lnTo>
                <a:lnTo>
                  <a:pt x="6406997" y="990003"/>
                </a:lnTo>
                <a:lnTo>
                  <a:pt x="6403407" y="992555"/>
                </a:lnTo>
                <a:close/>
              </a:path>
              <a:path w="6477634" h="1024889">
                <a:moveTo>
                  <a:pt x="6379566" y="992525"/>
                </a:moveTo>
                <a:lnTo>
                  <a:pt x="6379757" y="992416"/>
                </a:lnTo>
                <a:lnTo>
                  <a:pt x="6379566" y="992525"/>
                </a:lnTo>
                <a:close/>
              </a:path>
              <a:path w="6477634" h="1024889">
                <a:moveTo>
                  <a:pt x="6398176" y="996137"/>
                </a:moveTo>
                <a:lnTo>
                  <a:pt x="6372504" y="996137"/>
                </a:lnTo>
                <a:lnTo>
                  <a:pt x="6372783" y="995997"/>
                </a:lnTo>
                <a:lnTo>
                  <a:pt x="6379566" y="992525"/>
                </a:lnTo>
                <a:lnTo>
                  <a:pt x="6403407" y="992555"/>
                </a:lnTo>
                <a:lnTo>
                  <a:pt x="6400139" y="994879"/>
                </a:lnTo>
                <a:lnTo>
                  <a:pt x="6398176" y="996137"/>
                </a:lnTo>
                <a:close/>
              </a:path>
              <a:path w="6477634" h="1024889">
                <a:moveTo>
                  <a:pt x="6372730" y="996021"/>
                </a:moveTo>
                <a:close/>
              </a:path>
              <a:path w="6477634" h="1024889">
                <a:moveTo>
                  <a:pt x="6388074" y="1002283"/>
                </a:moveTo>
                <a:lnTo>
                  <a:pt x="6357937" y="1002283"/>
                </a:lnTo>
                <a:lnTo>
                  <a:pt x="6358242" y="1002169"/>
                </a:lnTo>
                <a:lnTo>
                  <a:pt x="6365608" y="999261"/>
                </a:lnTo>
                <a:lnTo>
                  <a:pt x="6372730" y="996021"/>
                </a:lnTo>
                <a:lnTo>
                  <a:pt x="6372504" y="996137"/>
                </a:lnTo>
                <a:lnTo>
                  <a:pt x="6398176" y="996137"/>
                </a:lnTo>
                <a:lnTo>
                  <a:pt x="6393040" y="999426"/>
                </a:lnTo>
                <a:lnTo>
                  <a:pt x="6388074" y="1002283"/>
                </a:lnTo>
                <a:close/>
              </a:path>
              <a:path w="6477634" h="1024889">
                <a:moveTo>
                  <a:pt x="6365316" y="999375"/>
                </a:moveTo>
                <a:lnTo>
                  <a:pt x="6365568" y="999261"/>
                </a:lnTo>
                <a:lnTo>
                  <a:pt x="6365316" y="999375"/>
                </a:lnTo>
                <a:close/>
              </a:path>
              <a:path w="6477634" h="1024889">
                <a:moveTo>
                  <a:pt x="6358138" y="1002204"/>
                </a:moveTo>
                <a:close/>
              </a:path>
              <a:path w="6477634" h="1024889">
                <a:moveTo>
                  <a:pt x="6383408" y="1004824"/>
                </a:moveTo>
                <a:lnTo>
                  <a:pt x="6350393" y="1004824"/>
                </a:lnTo>
                <a:lnTo>
                  <a:pt x="6350698" y="1004735"/>
                </a:lnTo>
                <a:lnTo>
                  <a:pt x="6358138" y="1002204"/>
                </a:lnTo>
                <a:lnTo>
                  <a:pt x="6357937" y="1002283"/>
                </a:lnTo>
                <a:lnTo>
                  <a:pt x="6388074" y="1002283"/>
                </a:lnTo>
                <a:lnTo>
                  <a:pt x="6385712" y="1003642"/>
                </a:lnTo>
                <a:lnTo>
                  <a:pt x="6383408" y="1004824"/>
                </a:lnTo>
                <a:close/>
              </a:path>
              <a:path w="6477634" h="1024889">
                <a:moveTo>
                  <a:pt x="6350436" y="1004809"/>
                </a:moveTo>
                <a:lnTo>
                  <a:pt x="6350656" y="1004735"/>
                </a:lnTo>
                <a:lnTo>
                  <a:pt x="6350436" y="1004809"/>
                </a:lnTo>
                <a:close/>
              </a:path>
              <a:path w="6477634" h="1024889">
                <a:moveTo>
                  <a:pt x="6379146" y="1007008"/>
                </a:moveTo>
                <a:lnTo>
                  <a:pt x="6342697" y="1007008"/>
                </a:lnTo>
                <a:lnTo>
                  <a:pt x="6350436" y="1004809"/>
                </a:lnTo>
                <a:lnTo>
                  <a:pt x="6383408" y="1004824"/>
                </a:lnTo>
                <a:lnTo>
                  <a:pt x="6379146" y="1007008"/>
                </a:lnTo>
                <a:close/>
              </a:path>
              <a:path w="6477634" h="1024889">
                <a:moveTo>
                  <a:pt x="6375292" y="1008811"/>
                </a:moveTo>
                <a:lnTo>
                  <a:pt x="6334836" y="1008811"/>
                </a:lnTo>
                <a:lnTo>
                  <a:pt x="6335153" y="1008748"/>
                </a:lnTo>
                <a:lnTo>
                  <a:pt x="6343002" y="1006919"/>
                </a:lnTo>
                <a:lnTo>
                  <a:pt x="6342697" y="1007008"/>
                </a:lnTo>
                <a:lnTo>
                  <a:pt x="6379146" y="1007008"/>
                </a:lnTo>
                <a:lnTo>
                  <a:pt x="6378155" y="1007516"/>
                </a:lnTo>
                <a:lnTo>
                  <a:pt x="6375292" y="1008811"/>
                </a:lnTo>
                <a:close/>
              </a:path>
              <a:path w="6477634" h="1024889">
                <a:moveTo>
                  <a:pt x="6334968" y="1008781"/>
                </a:moveTo>
                <a:lnTo>
                  <a:pt x="6335110" y="1008748"/>
                </a:lnTo>
                <a:lnTo>
                  <a:pt x="6334968" y="1008781"/>
                </a:lnTo>
                <a:close/>
              </a:path>
              <a:path w="6477634" h="1024889">
                <a:moveTo>
                  <a:pt x="6369827" y="1011250"/>
                </a:moveTo>
                <a:lnTo>
                  <a:pt x="6318719" y="1011250"/>
                </a:lnTo>
                <a:lnTo>
                  <a:pt x="6319037" y="1011224"/>
                </a:lnTo>
                <a:lnTo>
                  <a:pt x="6327165" y="1010183"/>
                </a:lnTo>
                <a:lnTo>
                  <a:pt x="6334968" y="1008781"/>
                </a:lnTo>
                <a:lnTo>
                  <a:pt x="6334836" y="1008811"/>
                </a:lnTo>
                <a:lnTo>
                  <a:pt x="6375292" y="1008811"/>
                </a:lnTo>
                <a:lnTo>
                  <a:pt x="6370408" y="1011021"/>
                </a:lnTo>
                <a:lnTo>
                  <a:pt x="6369827" y="1011250"/>
                </a:lnTo>
                <a:close/>
              </a:path>
              <a:path w="6477634" h="1024889">
                <a:moveTo>
                  <a:pt x="6326847" y="1010221"/>
                </a:moveTo>
                <a:lnTo>
                  <a:pt x="6327062" y="1010183"/>
                </a:lnTo>
                <a:lnTo>
                  <a:pt x="6326847" y="1010221"/>
                </a:lnTo>
                <a:close/>
              </a:path>
              <a:path w="6477634" h="1024889">
                <a:moveTo>
                  <a:pt x="6318747" y="1011246"/>
                </a:moveTo>
                <a:lnTo>
                  <a:pt x="6318920" y="1011224"/>
                </a:lnTo>
                <a:lnTo>
                  <a:pt x="6318747" y="1011246"/>
                </a:lnTo>
                <a:close/>
              </a:path>
              <a:path w="6477634" h="1024889">
                <a:moveTo>
                  <a:pt x="6368243" y="1011872"/>
                </a:moveTo>
                <a:lnTo>
                  <a:pt x="6310477" y="1011872"/>
                </a:lnTo>
                <a:lnTo>
                  <a:pt x="6310795" y="1011859"/>
                </a:lnTo>
                <a:lnTo>
                  <a:pt x="6310645" y="1011859"/>
                </a:lnTo>
                <a:lnTo>
                  <a:pt x="6318747" y="1011246"/>
                </a:lnTo>
                <a:lnTo>
                  <a:pt x="6369827" y="1011250"/>
                </a:lnTo>
                <a:lnTo>
                  <a:pt x="6368275" y="1011859"/>
                </a:lnTo>
                <a:lnTo>
                  <a:pt x="6310572" y="1011865"/>
                </a:lnTo>
                <a:lnTo>
                  <a:pt x="6368261" y="1011865"/>
                </a:lnTo>
                <a:close/>
              </a:path>
              <a:path w="6477634" h="1024889">
                <a:moveTo>
                  <a:pt x="6348959" y="1018425"/>
                </a:moveTo>
                <a:lnTo>
                  <a:pt x="12700" y="1018425"/>
                </a:lnTo>
                <a:lnTo>
                  <a:pt x="12700" y="1012075"/>
                </a:lnTo>
                <a:lnTo>
                  <a:pt x="6302108" y="1012075"/>
                </a:lnTo>
                <a:lnTo>
                  <a:pt x="6310572" y="1011865"/>
                </a:lnTo>
                <a:lnTo>
                  <a:pt x="6368243" y="1011872"/>
                </a:lnTo>
                <a:lnTo>
                  <a:pt x="6362458" y="1014145"/>
                </a:lnTo>
                <a:lnTo>
                  <a:pt x="6354318" y="1016901"/>
                </a:lnTo>
                <a:lnTo>
                  <a:pt x="6348959" y="1018425"/>
                </a:lnTo>
                <a:close/>
              </a:path>
              <a:path w="6477634" h="1024889">
                <a:moveTo>
                  <a:pt x="12700" y="1018425"/>
                </a:moveTo>
                <a:lnTo>
                  <a:pt x="6350" y="1012075"/>
                </a:lnTo>
                <a:lnTo>
                  <a:pt x="12700" y="1012075"/>
                </a:lnTo>
                <a:lnTo>
                  <a:pt x="12700" y="1018425"/>
                </a:lnTo>
                <a:close/>
              </a:path>
            </a:pathLst>
          </a:custGeom>
          <a:solidFill>
            <a:srgbClr val="D7DDE2">
              <a:alpha val="901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774895" y="1919617"/>
            <a:ext cx="5968365" cy="34436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00000"/>
              </a:lnSpc>
              <a:spcBef>
                <a:spcPts val="95"/>
              </a:spcBef>
              <a:buChar char="•"/>
              <a:tabLst>
                <a:tab pos="241300"/>
              </a:tabLst>
            </a:pPr>
            <a:r>
              <a:rPr sz="2500">
                <a:latin typeface="微软雅黑"/>
                <a:cs typeface="微软雅黑"/>
              </a:rPr>
              <a:t>每一纳税人分摊的扣除额最高不得超过</a:t>
            </a:r>
            <a:r>
              <a:rPr sz="2500" spc="-5">
                <a:latin typeface="微软雅黑"/>
                <a:cs typeface="微软雅黑"/>
              </a:rPr>
              <a:t>每 </a:t>
            </a:r>
            <a:r>
              <a:rPr sz="2500">
                <a:latin typeface="微软雅黑"/>
                <a:cs typeface="微软雅黑"/>
              </a:rPr>
              <a:t>月</a:t>
            </a:r>
            <a:r>
              <a:rPr sz="2500" spc="-5">
                <a:latin typeface="微软雅黑"/>
                <a:cs typeface="微软雅黑"/>
              </a:rPr>
              <a:t>1500</a:t>
            </a:r>
            <a:r>
              <a:rPr sz="2500">
                <a:latin typeface="微软雅黑"/>
                <a:cs typeface="微软雅黑"/>
              </a:rPr>
              <a:t>元，并签订书面分摊协议</a:t>
            </a:r>
            <a:r>
              <a:rPr sz="2500" spc="-5">
                <a:latin typeface="微软雅黑"/>
                <a:cs typeface="微软雅黑"/>
              </a:rPr>
              <a:t>。</a:t>
            </a:r>
            <a:endParaRPr sz="2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΢"/>
              <a:buChar char="•"/>
            </a:pPr>
            <a:endParaRPr sz="2400">
              <a:latin typeface="微软雅黑"/>
              <a:cs typeface="微软雅黑"/>
            </a:endParaRPr>
          </a:p>
          <a:p>
            <a:pPr marL="241300" marR="5080" indent="-228600">
              <a:lnSpc>
                <a:spcPct val="100000"/>
              </a:lnSpc>
              <a:buChar char="•"/>
              <a:tabLst>
                <a:tab pos="241300"/>
              </a:tabLst>
            </a:pPr>
            <a:r>
              <a:rPr sz="2500">
                <a:latin typeface="微软雅黑"/>
                <a:cs typeface="微软雅黑"/>
              </a:rPr>
              <a:t>每一纳税人分摊的扣除额最高不得超过</a:t>
            </a:r>
            <a:r>
              <a:rPr sz="2500" spc="-5">
                <a:latin typeface="微软雅黑"/>
                <a:cs typeface="微软雅黑"/>
              </a:rPr>
              <a:t>每 </a:t>
            </a:r>
            <a:r>
              <a:rPr sz="2500">
                <a:latin typeface="微软雅黑"/>
                <a:cs typeface="微软雅黑"/>
              </a:rPr>
              <a:t>月</a:t>
            </a:r>
            <a:r>
              <a:rPr sz="2500" spc="-5">
                <a:latin typeface="微软雅黑"/>
                <a:cs typeface="微软雅黑"/>
              </a:rPr>
              <a:t>1500</a:t>
            </a:r>
            <a:r>
              <a:rPr sz="2500">
                <a:latin typeface="微软雅黑"/>
                <a:cs typeface="微软雅黑"/>
              </a:rPr>
              <a:t>元，并签订书面分摊协议</a:t>
            </a:r>
            <a:r>
              <a:rPr sz="2500" spc="-5">
                <a:latin typeface="微软雅黑"/>
                <a:cs typeface="微软雅黑"/>
              </a:rPr>
              <a:t>。</a:t>
            </a:r>
            <a:endParaRPr sz="2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΢"/>
              <a:buChar char="•"/>
            </a:pPr>
            <a:endParaRPr sz="2400">
              <a:latin typeface="微软雅黑"/>
              <a:cs typeface="微软雅黑"/>
            </a:endParaRPr>
          </a:p>
          <a:p>
            <a:pPr marL="241300" marR="5080" indent="-228600">
              <a:lnSpc>
                <a:spcPct val="100000"/>
              </a:lnSpc>
              <a:buChar char="•"/>
              <a:tabLst>
                <a:tab pos="241300"/>
              </a:tabLst>
            </a:pPr>
            <a:r>
              <a:rPr sz="2500">
                <a:latin typeface="微软雅黑"/>
                <a:cs typeface="微软雅黑"/>
              </a:rPr>
              <a:t>指定分摊与约定分摊不一致的，以指定</a:t>
            </a:r>
            <a:r>
              <a:rPr sz="2500" spc="-5">
                <a:latin typeface="微软雅黑"/>
                <a:cs typeface="微软雅黑"/>
              </a:rPr>
              <a:t>分 </a:t>
            </a:r>
            <a:r>
              <a:rPr sz="2500">
                <a:latin typeface="微软雅黑"/>
                <a:cs typeface="微软雅黑"/>
              </a:rPr>
              <a:t>摊为准</a:t>
            </a:r>
            <a:r>
              <a:rPr sz="2500" spc="-5">
                <a:latin typeface="微软雅黑"/>
                <a:cs typeface="微软雅黑"/>
              </a:rPr>
              <a:t>。</a:t>
            </a:r>
            <a:endParaRPr sz="2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056132" y="4357115"/>
            <a:ext cx="3636645" cy="1266825"/>
          </a:xfrm>
          <a:custGeom>
            <a:rect l="l" t="t" r="r" b="b"/>
            <a:pathLst>
              <a:path w="3636645" h="1266825">
                <a:moveTo>
                  <a:pt x="3425952" y="1266444"/>
                </a:moveTo>
                <a:lnTo>
                  <a:pt x="210312" y="1266444"/>
                </a:lnTo>
                <a:lnTo>
                  <a:pt x="162118" y="1260639"/>
                </a:lnTo>
                <a:lnTo>
                  <a:pt x="117848" y="1244601"/>
                </a:lnTo>
                <a:lnTo>
                  <a:pt x="78779" y="1219579"/>
                </a:lnTo>
                <a:lnTo>
                  <a:pt x="46185" y="1186820"/>
                </a:lnTo>
                <a:lnTo>
                  <a:pt x="21340" y="1147573"/>
                </a:lnTo>
                <a:lnTo>
                  <a:pt x="5520" y="1103086"/>
                </a:lnTo>
                <a:lnTo>
                  <a:pt x="0" y="1054608"/>
                </a:lnTo>
                <a:lnTo>
                  <a:pt x="0" y="211836"/>
                </a:lnTo>
                <a:lnTo>
                  <a:pt x="5520" y="163390"/>
                </a:lnTo>
                <a:lnTo>
                  <a:pt x="21340" y="118925"/>
                </a:lnTo>
                <a:lnTo>
                  <a:pt x="46185" y="79689"/>
                </a:lnTo>
                <a:lnTo>
                  <a:pt x="78779" y="46930"/>
                </a:lnTo>
                <a:lnTo>
                  <a:pt x="117848" y="21896"/>
                </a:lnTo>
                <a:lnTo>
                  <a:pt x="162118" y="5837"/>
                </a:lnTo>
                <a:lnTo>
                  <a:pt x="210312" y="0"/>
                </a:lnTo>
                <a:lnTo>
                  <a:pt x="3425952" y="0"/>
                </a:lnTo>
                <a:lnTo>
                  <a:pt x="3474080" y="5837"/>
                </a:lnTo>
                <a:lnTo>
                  <a:pt x="3518306" y="21896"/>
                </a:lnTo>
                <a:lnTo>
                  <a:pt x="3557353" y="46930"/>
                </a:lnTo>
                <a:lnTo>
                  <a:pt x="3589948" y="79689"/>
                </a:lnTo>
                <a:lnTo>
                  <a:pt x="3614814" y="118925"/>
                </a:lnTo>
                <a:lnTo>
                  <a:pt x="3630678" y="163390"/>
                </a:lnTo>
                <a:lnTo>
                  <a:pt x="3636264" y="211836"/>
                </a:lnTo>
                <a:lnTo>
                  <a:pt x="3636264" y="1054608"/>
                </a:lnTo>
                <a:lnTo>
                  <a:pt x="3630678" y="1103086"/>
                </a:lnTo>
                <a:lnTo>
                  <a:pt x="3614814" y="1147573"/>
                </a:lnTo>
                <a:lnTo>
                  <a:pt x="3589948" y="1186820"/>
                </a:lnTo>
                <a:lnTo>
                  <a:pt x="3557353" y="1219579"/>
                </a:lnTo>
                <a:lnTo>
                  <a:pt x="3518306" y="1244601"/>
                </a:lnTo>
                <a:lnTo>
                  <a:pt x="3474080" y="1260639"/>
                </a:lnTo>
                <a:lnTo>
                  <a:pt x="3425952" y="1266444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049655" y="4351489"/>
            <a:ext cx="3649345" cy="1270000"/>
          </a:xfrm>
          <a:custGeom>
            <a:rect l="l" t="t" r="r" b="b"/>
            <a:pathLst>
              <a:path w="3649345" h="1270000">
                <a:moveTo>
                  <a:pt x="3506520" y="12700"/>
                </a:moveTo>
                <a:lnTo>
                  <a:pt x="142519" y="12700"/>
                </a:lnTo>
                <a:lnTo>
                  <a:pt x="152615" y="0"/>
                </a:lnTo>
                <a:lnTo>
                  <a:pt x="3496424" y="0"/>
                </a:lnTo>
                <a:lnTo>
                  <a:pt x="3506520" y="12700"/>
                </a:lnTo>
                <a:close/>
              </a:path>
              <a:path w="3649345" h="1270000">
                <a:moveTo>
                  <a:pt x="137452" y="25400"/>
                </a:moveTo>
                <a:lnTo>
                  <a:pt x="113664" y="25400"/>
                </a:lnTo>
                <a:lnTo>
                  <a:pt x="123037" y="12700"/>
                </a:lnTo>
                <a:lnTo>
                  <a:pt x="147027" y="12700"/>
                </a:lnTo>
                <a:lnTo>
                  <a:pt x="137452" y="25400"/>
                </a:lnTo>
                <a:close/>
              </a:path>
              <a:path w="3649345" h="1270000">
                <a:moveTo>
                  <a:pt x="3535375" y="25400"/>
                </a:moveTo>
                <a:lnTo>
                  <a:pt x="3511588" y="25400"/>
                </a:lnTo>
                <a:lnTo>
                  <a:pt x="3502012" y="12700"/>
                </a:lnTo>
                <a:lnTo>
                  <a:pt x="3526002" y="12700"/>
                </a:lnTo>
                <a:lnTo>
                  <a:pt x="3535375" y="25400"/>
                </a:lnTo>
                <a:close/>
              </a:path>
              <a:path w="3649345" h="1270000">
                <a:moveTo>
                  <a:pt x="111036" y="38100"/>
                </a:moveTo>
                <a:lnTo>
                  <a:pt x="87236" y="38100"/>
                </a:lnTo>
                <a:lnTo>
                  <a:pt x="95757" y="25400"/>
                </a:lnTo>
                <a:lnTo>
                  <a:pt x="119862" y="25400"/>
                </a:lnTo>
                <a:lnTo>
                  <a:pt x="111036" y="38100"/>
                </a:lnTo>
                <a:close/>
              </a:path>
              <a:path w="3649345" h="1270000">
                <a:moveTo>
                  <a:pt x="3561803" y="38100"/>
                </a:moveTo>
                <a:lnTo>
                  <a:pt x="3538004" y="38100"/>
                </a:lnTo>
                <a:lnTo>
                  <a:pt x="3529177" y="25400"/>
                </a:lnTo>
                <a:lnTo>
                  <a:pt x="3553282" y="25400"/>
                </a:lnTo>
                <a:lnTo>
                  <a:pt x="3561803" y="38100"/>
                </a:lnTo>
                <a:close/>
              </a:path>
              <a:path w="3649345" h="1270000">
                <a:moveTo>
                  <a:pt x="79590" y="63500"/>
                </a:moveTo>
                <a:lnTo>
                  <a:pt x="63614" y="63500"/>
                </a:lnTo>
                <a:lnTo>
                  <a:pt x="71158" y="50800"/>
                </a:lnTo>
                <a:lnTo>
                  <a:pt x="79032" y="38100"/>
                </a:lnTo>
                <a:lnTo>
                  <a:pt x="102997" y="38100"/>
                </a:lnTo>
                <a:lnTo>
                  <a:pt x="94729" y="50800"/>
                </a:lnTo>
                <a:lnTo>
                  <a:pt x="87236" y="50800"/>
                </a:lnTo>
                <a:lnTo>
                  <a:pt x="79590" y="63500"/>
                </a:lnTo>
                <a:close/>
              </a:path>
              <a:path w="3649345" h="1270000">
                <a:moveTo>
                  <a:pt x="3585425" y="63500"/>
                </a:moveTo>
                <a:lnTo>
                  <a:pt x="3569449" y="63500"/>
                </a:lnTo>
                <a:lnTo>
                  <a:pt x="3561803" y="50800"/>
                </a:lnTo>
                <a:lnTo>
                  <a:pt x="3554310" y="50800"/>
                </a:lnTo>
                <a:lnTo>
                  <a:pt x="3546043" y="38100"/>
                </a:lnTo>
                <a:lnTo>
                  <a:pt x="3570008" y="38100"/>
                </a:lnTo>
                <a:lnTo>
                  <a:pt x="3577882" y="50800"/>
                </a:lnTo>
                <a:lnTo>
                  <a:pt x="3585425" y="63500"/>
                </a:lnTo>
                <a:close/>
              </a:path>
              <a:path w="3649345" h="1270000">
                <a:moveTo>
                  <a:pt x="65722" y="76200"/>
                </a:moveTo>
                <a:lnTo>
                  <a:pt x="49593" y="76200"/>
                </a:lnTo>
                <a:lnTo>
                  <a:pt x="56426" y="63500"/>
                </a:lnTo>
                <a:lnTo>
                  <a:pt x="72707" y="63500"/>
                </a:lnTo>
                <a:lnTo>
                  <a:pt x="65722" y="76200"/>
                </a:lnTo>
                <a:close/>
              </a:path>
              <a:path w="3649345" h="1270000">
                <a:moveTo>
                  <a:pt x="3599446" y="76200"/>
                </a:moveTo>
                <a:lnTo>
                  <a:pt x="3583317" y="76200"/>
                </a:lnTo>
                <a:lnTo>
                  <a:pt x="3576332" y="63500"/>
                </a:lnTo>
                <a:lnTo>
                  <a:pt x="3592614" y="63500"/>
                </a:lnTo>
                <a:lnTo>
                  <a:pt x="3599446" y="76200"/>
                </a:lnTo>
                <a:close/>
              </a:path>
              <a:path w="3649345" h="1270000">
                <a:moveTo>
                  <a:pt x="47536" y="101600"/>
                </a:moveTo>
                <a:lnTo>
                  <a:pt x="31445" y="101600"/>
                </a:lnTo>
                <a:lnTo>
                  <a:pt x="37096" y="88900"/>
                </a:lnTo>
                <a:lnTo>
                  <a:pt x="43154" y="76200"/>
                </a:lnTo>
                <a:lnTo>
                  <a:pt x="59486" y="76200"/>
                </a:lnTo>
                <a:lnTo>
                  <a:pt x="53225" y="88900"/>
                </a:lnTo>
                <a:lnTo>
                  <a:pt x="53416" y="88900"/>
                </a:lnTo>
                <a:lnTo>
                  <a:pt x="47536" y="101600"/>
                </a:lnTo>
                <a:close/>
              </a:path>
              <a:path w="3649345" h="1270000">
                <a:moveTo>
                  <a:pt x="3617595" y="101600"/>
                </a:moveTo>
                <a:lnTo>
                  <a:pt x="3601504" y="101600"/>
                </a:lnTo>
                <a:lnTo>
                  <a:pt x="3595624" y="88900"/>
                </a:lnTo>
                <a:lnTo>
                  <a:pt x="3595814" y="88900"/>
                </a:lnTo>
                <a:lnTo>
                  <a:pt x="3589553" y="76200"/>
                </a:lnTo>
                <a:lnTo>
                  <a:pt x="3605885" y="76200"/>
                </a:lnTo>
                <a:lnTo>
                  <a:pt x="3611943" y="88900"/>
                </a:lnTo>
                <a:lnTo>
                  <a:pt x="3617595" y="101600"/>
                </a:lnTo>
                <a:close/>
              </a:path>
              <a:path w="3649345" h="1270000">
                <a:moveTo>
                  <a:pt x="21843" y="152400"/>
                </a:moveTo>
                <a:lnTo>
                  <a:pt x="9766" y="152400"/>
                </a:lnTo>
                <a:lnTo>
                  <a:pt x="13182" y="139700"/>
                </a:lnTo>
                <a:lnTo>
                  <a:pt x="17068" y="127000"/>
                </a:lnTo>
                <a:lnTo>
                  <a:pt x="21424" y="114300"/>
                </a:lnTo>
                <a:lnTo>
                  <a:pt x="26212" y="101600"/>
                </a:lnTo>
                <a:lnTo>
                  <a:pt x="42379" y="101600"/>
                </a:lnTo>
                <a:lnTo>
                  <a:pt x="37299" y="114300"/>
                </a:lnTo>
                <a:lnTo>
                  <a:pt x="37452" y="114300"/>
                </a:lnTo>
                <a:lnTo>
                  <a:pt x="32791" y="127000"/>
                </a:lnTo>
                <a:lnTo>
                  <a:pt x="28828" y="127000"/>
                </a:lnTo>
                <a:lnTo>
                  <a:pt x="25057" y="139700"/>
                </a:lnTo>
                <a:lnTo>
                  <a:pt x="21843" y="152400"/>
                </a:lnTo>
                <a:close/>
              </a:path>
              <a:path w="3649345" h="1270000">
                <a:moveTo>
                  <a:pt x="3639273" y="152400"/>
                </a:moveTo>
                <a:lnTo>
                  <a:pt x="3627196" y="152400"/>
                </a:lnTo>
                <a:lnTo>
                  <a:pt x="3623881" y="139700"/>
                </a:lnTo>
                <a:lnTo>
                  <a:pt x="3620211" y="127000"/>
                </a:lnTo>
                <a:lnTo>
                  <a:pt x="3616248" y="127000"/>
                </a:lnTo>
                <a:lnTo>
                  <a:pt x="3611587" y="114300"/>
                </a:lnTo>
                <a:lnTo>
                  <a:pt x="3611740" y="114300"/>
                </a:lnTo>
                <a:lnTo>
                  <a:pt x="3606660" y="101600"/>
                </a:lnTo>
                <a:lnTo>
                  <a:pt x="3622827" y="101600"/>
                </a:lnTo>
                <a:lnTo>
                  <a:pt x="3627615" y="114300"/>
                </a:lnTo>
                <a:lnTo>
                  <a:pt x="3631971" y="127000"/>
                </a:lnTo>
                <a:lnTo>
                  <a:pt x="3635857" y="139700"/>
                </a:lnTo>
                <a:lnTo>
                  <a:pt x="3639273" y="152400"/>
                </a:lnTo>
                <a:close/>
              </a:path>
              <a:path w="3649345" h="1270000">
                <a:moveTo>
                  <a:pt x="15036" y="177800"/>
                </a:moveTo>
                <a:lnTo>
                  <a:pt x="2501" y="177800"/>
                </a:lnTo>
                <a:lnTo>
                  <a:pt x="4406" y="165100"/>
                </a:lnTo>
                <a:lnTo>
                  <a:pt x="6832" y="152400"/>
                </a:lnTo>
                <a:lnTo>
                  <a:pt x="21932" y="152400"/>
                </a:lnTo>
                <a:lnTo>
                  <a:pt x="19100" y="165100"/>
                </a:lnTo>
                <a:lnTo>
                  <a:pt x="16890" y="165100"/>
                </a:lnTo>
                <a:lnTo>
                  <a:pt x="15036" y="177800"/>
                </a:lnTo>
                <a:close/>
              </a:path>
              <a:path w="3649345" h="1270000">
                <a:moveTo>
                  <a:pt x="3646538" y="177800"/>
                </a:moveTo>
                <a:lnTo>
                  <a:pt x="3634003" y="177800"/>
                </a:lnTo>
                <a:lnTo>
                  <a:pt x="3632149" y="165100"/>
                </a:lnTo>
                <a:lnTo>
                  <a:pt x="3629939" y="165100"/>
                </a:lnTo>
                <a:lnTo>
                  <a:pt x="3627107" y="152400"/>
                </a:lnTo>
                <a:lnTo>
                  <a:pt x="3642207" y="152400"/>
                </a:lnTo>
                <a:lnTo>
                  <a:pt x="3644633" y="165100"/>
                </a:lnTo>
                <a:lnTo>
                  <a:pt x="3646538" y="177800"/>
                </a:lnTo>
                <a:close/>
              </a:path>
              <a:path w="3649345" h="1270000">
                <a:moveTo>
                  <a:pt x="14338" y="190500"/>
                </a:moveTo>
                <a:lnTo>
                  <a:pt x="1117" y="190500"/>
                </a:lnTo>
                <a:lnTo>
                  <a:pt x="1739" y="177800"/>
                </a:lnTo>
                <a:lnTo>
                  <a:pt x="15062" y="177800"/>
                </a:lnTo>
                <a:lnTo>
                  <a:pt x="14338" y="190500"/>
                </a:lnTo>
                <a:close/>
              </a:path>
              <a:path w="3649345" h="1270000">
                <a:moveTo>
                  <a:pt x="3647922" y="190500"/>
                </a:moveTo>
                <a:lnTo>
                  <a:pt x="3634701" y="190500"/>
                </a:lnTo>
                <a:lnTo>
                  <a:pt x="3633978" y="177800"/>
                </a:lnTo>
                <a:lnTo>
                  <a:pt x="3647300" y="177800"/>
                </a:lnTo>
                <a:lnTo>
                  <a:pt x="3647922" y="190500"/>
                </a:lnTo>
                <a:close/>
              </a:path>
              <a:path w="3649345" h="1270000">
                <a:moveTo>
                  <a:pt x="12966" y="203200"/>
                </a:moveTo>
                <a:lnTo>
                  <a:pt x="279" y="203200"/>
                </a:lnTo>
                <a:lnTo>
                  <a:pt x="634" y="190500"/>
                </a:lnTo>
                <a:lnTo>
                  <a:pt x="13296" y="190500"/>
                </a:lnTo>
                <a:lnTo>
                  <a:pt x="12966" y="203200"/>
                </a:lnTo>
                <a:close/>
              </a:path>
              <a:path w="3649345" h="1270000">
                <a:moveTo>
                  <a:pt x="3648760" y="203200"/>
                </a:moveTo>
                <a:lnTo>
                  <a:pt x="3636073" y="203200"/>
                </a:lnTo>
                <a:lnTo>
                  <a:pt x="3635743" y="190500"/>
                </a:lnTo>
                <a:lnTo>
                  <a:pt x="3648405" y="190500"/>
                </a:lnTo>
                <a:lnTo>
                  <a:pt x="3648760" y="203200"/>
                </a:lnTo>
                <a:close/>
              </a:path>
              <a:path w="3649345" h="1270000">
                <a:moveTo>
                  <a:pt x="12700" y="1054100"/>
                </a:moveTo>
                <a:lnTo>
                  <a:pt x="0" y="1054100"/>
                </a:lnTo>
                <a:lnTo>
                  <a:pt x="76" y="203200"/>
                </a:lnTo>
                <a:lnTo>
                  <a:pt x="12763" y="203200"/>
                </a:lnTo>
                <a:lnTo>
                  <a:pt x="12700" y="1054100"/>
                </a:lnTo>
                <a:close/>
              </a:path>
              <a:path w="3649345" h="1270000">
                <a:moveTo>
                  <a:pt x="3649040" y="1054100"/>
                </a:moveTo>
                <a:lnTo>
                  <a:pt x="3636340" y="1054100"/>
                </a:lnTo>
                <a:lnTo>
                  <a:pt x="3636276" y="203200"/>
                </a:lnTo>
                <a:lnTo>
                  <a:pt x="3648964" y="203200"/>
                </a:lnTo>
                <a:lnTo>
                  <a:pt x="3649040" y="1054100"/>
                </a:lnTo>
                <a:close/>
              </a:path>
              <a:path w="3649345" h="1270000">
                <a:moveTo>
                  <a:pt x="12966" y="1066800"/>
                </a:moveTo>
                <a:lnTo>
                  <a:pt x="279" y="1066800"/>
                </a:lnTo>
                <a:lnTo>
                  <a:pt x="76" y="1054100"/>
                </a:lnTo>
                <a:lnTo>
                  <a:pt x="12763" y="1054100"/>
                </a:lnTo>
                <a:lnTo>
                  <a:pt x="12966" y="1066800"/>
                </a:lnTo>
                <a:close/>
              </a:path>
              <a:path w="3649345" h="1270000">
                <a:moveTo>
                  <a:pt x="3648760" y="1066800"/>
                </a:moveTo>
                <a:lnTo>
                  <a:pt x="3636073" y="1066800"/>
                </a:lnTo>
                <a:lnTo>
                  <a:pt x="3636276" y="1054100"/>
                </a:lnTo>
                <a:lnTo>
                  <a:pt x="3648964" y="1054100"/>
                </a:lnTo>
                <a:lnTo>
                  <a:pt x="3648760" y="1066800"/>
                </a:lnTo>
                <a:close/>
              </a:path>
              <a:path w="3649345" h="1270000">
                <a:moveTo>
                  <a:pt x="13766" y="1079500"/>
                </a:moveTo>
                <a:lnTo>
                  <a:pt x="1117" y="1079500"/>
                </a:lnTo>
                <a:lnTo>
                  <a:pt x="634" y="1066800"/>
                </a:lnTo>
                <a:lnTo>
                  <a:pt x="13284" y="1066800"/>
                </a:lnTo>
                <a:lnTo>
                  <a:pt x="13766" y="1079500"/>
                </a:lnTo>
                <a:close/>
              </a:path>
              <a:path w="3649345" h="1270000">
                <a:moveTo>
                  <a:pt x="3647922" y="1079500"/>
                </a:moveTo>
                <a:lnTo>
                  <a:pt x="3635273" y="1079500"/>
                </a:lnTo>
                <a:lnTo>
                  <a:pt x="3635755" y="1066800"/>
                </a:lnTo>
                <a:lnTo>
                  <a:pt x="3648405" y="1066800"/>
                </a:lnTo>
                <a:lnTo>
                  <a:pt x="3647922" y="1079500"/>
                </a:lnTo>
                <a:close/>
              </a:path>
              <a:path w="3649345" h="1270000">
                <a:moveTo>
                  <a:pt x="16890" y="1092200"/>
                </a:moveTo>
                <a:lnTo>
                  <a:pt x="2501" y="1092200"/>
                </a:lnTo>
                <a:lnTo>
                  <a:pt x="1739" y="1079500"/>
                </a:lnTo>
                <a:lnTo>
                  <a:pt x="15036" y="1079500"/>
                </a:lnTo>
                <a:lnTo>
                  <a:pt x="16890" y="1092200"/>
                </a:lnTo>
                <a:close/>
              </a:path>
              <a:path w="3649345" h="1270000">
                <a:moveTo>
                  <a:pt x="3646538" y="1092200"/>
                </a:moveTo>
                <a:lnTo>
                  <a:pt x="3632149" y="1092200"/>
                </a:lnTo>
                <a:lnTo>
                  <a:pt x="3634003" y="1079500"/>
                </a:lnTo>
                <a:lnTo>
                  <a:pt x="3647300" y="1079500"/>
                </a:lnTo>
                <a:lnTo>
                  <a:pt x="3646538" y="1092200"/>
                </a:lnTo>
                <a:close/>
              </a:path>
              <a:path w="3649345" h="1270000">
                <a:moveTo>
                  <a:pt x="32931" y="1143000"/>
                </a:moveTo>
                <a:lnTo>
                  <a:pt x="17068" y="1143000"/>
                </a:lnTo>
                <a:lnTo>
                  <a:pt x="13182" y="1130300"/>
                </a:lnTo>
                <a:lnTo>
                  <a:pt x="9766" y="1117600"/>
                </a:lnTo>
                <a:lnTo>
                  <a:pt x="6832" y="1104900"/>
                </a:lnTo>
                <a:lnTo>
                  <a:pt x="4406" y="1092200"/>
                </a:lnTo>
                <a:lnTo>
                  <a:pt x="16814" y="1092200"/>
                </a:lnTo>
                <a:lnTo>
                  <a:pt x="19176" y="1104900"/>
                </a:lnTo>
                <a:lnTo>
                  <a:pt x="21932" y="1117600"/>
                </a:lnTo>
                <a:lnTo>
                  <a:pt x="25158" y="1130300"/>
                </a:lnTo>
                <a:lnTo>
                  <a:pt x="28701" y="1130300"/>
                </a:lnTo>
                <a:lnTo>
                  <a:pt x="32931" y="1143000"/>
                </a:lnTo>
                <a:close/>
              </a:path>
              <a:path w="3649345" h="1270000">
                <a:moveTo>
                  <a:pt x="3631971" y="1143000"/>
                </a:moveTo>
                <a:lnTo>
                  <a:pt x="3616109" y="1143000"/>
                </a:lnTo>
                <a:lnTo>
                  <a:pt x="3620338" y="1130300"/>
                </a:lnTo>
                <a:lnTo>
                  <a:pt x="3623881" y="1130300"/>
                </a:lnTo>
                <a:lnTo>
                  <a:pt x="3627196" y="1117600"/>
                </a:lnTo>
                <a:lnTo>
                  <a:pt x="3629939" y="1104900"/>
                </a:lnTo>
                <a:lnTo>
                  <a:pt x="3632212" y="1092200"/>
                </a:lnTo>
                <a:lnTo>
                  <a:pt x="3644633" y="1092200"/>
                </a:lnTo>
                <a:lnTo>
                  <a:pt x="3642207" y="1104900"/>
                </a:lnTo>
                <a:lnTo>
                  <a:pt x="3639273" y="1117600"/>
                </a:lnTo>
                <a:lnTo>
                  <a:pt x="3635857" y="1130300"/>
                </a:lnTo>
                <a:lnTo>
                  <a:pt x="3631971" y="1143000"/>
                </a:lnTo>
                <a:close/>
              </a:path>
              <a:path w="3649345" h="1270000">
                <a:moveTo>
                  <a:pt x="53416" y="1181100"/>
                </a:moveTo>
                <a:lnTo>
                  <a:pt x="37096" y="1181100"/>
                </a:lnTo>
                <a:lnTo>
                  <a:pt x="31445" y="1168400"/>
                </a:lnTo>
                <a:lnTo>
                  <a:pt x="26212" y="1155700"/>
                </a:lnTo>
                <a:lnTo>
                  <a:pt x="21424" y="1143000"/>
                </a:lnTo>
                <a:lnTo>
                  <a:pt x="32791" y="1143000"/>
                </a:lnTo>
                <a:lnTo>
                  <a:pt x="37452" y="1155700"/>
                </a:lnTo>
                <a:lnTo>
                  <a:pt x="42227" y="1155700"/>
                </a:lnTo>
                <a:lnTo>
                  <a:pt x="47701" y="1168400"/>
                </a:lnTo>
                <a:lnTo>
                  <a:pt x="47536" y="1168400"/>
                </a:lnTo>
                <a:lnTo>
                  <a:pt x="53416" y="1181100"/>
                </a:lnTo>
                <a:close/>
              </a:path>
              <a:path w="3649345" h="1270000">
                <a:moveTo>
                  <a:pt x="3611943" y="1181100"/>
                </a:moveTo>
                <a:lnTo>
                  <a:pt x="3595624" y="1181100"/>
                </a:lnTo>
                <a:lnTo>
                  <a:pt x="3601504" y="1168400"/>
                </a:lnTo>
                <a:lnTo>
                  <a:pt x="3601339" y="1168400"/>
                </a:lnTo>
                <a:lnTo>
                  <a:pt x="3606812" y="1155700"/>
                </a:lnTo>
                <a:lnTo>
                  <a:pt x="3611587" y="1155700"/>
                </a:lnTo>
                <a:lnTo>
                  <a:pt x="3616248" y="1143000"/>
                </a:lnTo>
                <a:lnTo>
                  <a:pt x="3627615" y="1143000"/>
                </a:lnTo>
                <a:lnTo>
                  <a:pt x="3622827" y="1155700"/>
                </a:lnTo>
                <a:lnTo>
                  <a:pt x="3617595" y="1168400"/>
                </a:lnTo>
                <a:lnTo>
                  <a:pt x="3611943" y="1181100"/>
                </a:lnTo>
                <a:close/>
              </a:path>
              <a:path w="3649345" h="1270000">
                <a:moveTo>
                  <a:pt x="79806" y="1206500"/>
                </a:moveTo>
                <a:lnTo>
                  <a:pt x="56426" y="1206500"/>
                </a:lnTo>
                <a:lnTo>
                  <a:pt x="49593" y="1193800"/>
                </a:lnTo>
                <a:lnTo>
                  <a:pt x="43154" y="1181100"/>
                </a:lnTo>
                <a:lnTo>
                  <a:pt x="59296" y="1181100"/>
                </a:lnTo>
                <a:lnTo>
                  <a:pt x="65925" y="1193800"/>
                </a:lnTo>
                <a:lnTo>
                  <a:pt x="72491" y="1193800"/>
                </a:lnTo>
                <a:lnTo>
                  <a:pt x="79806" y="1206500"/>
                </a:lnTo>
                <a:close/>
              </a:path>
              <a:path w="3649345" h="1270000">
                <a:moveTo>
                  <a:pt x="3592614" y="1206500"/>
                </a:moveTo>
                <a:lnTo>
                  <a:pt x="3569233" y="1206500"/>
                </a:lnTo>
                <a:lnTo>
                  <a:pt x="3576548" y="1193800"/>
                </a:lnTo>
                <a:lnTo>
                  <a:pt x="3583114" y="1193800"/>
                </a:lnTo>
                <a:lnTo>
                  <a:pt x="3589743" y="1181100"/>
                </a:lnTo>
                <a:lnTo>
                  <a:pt x="3605885" y="1181100"/>
                </a:lnTo>
                <a:lnTo>
                  <a:pt x="3599446" y="1193800"/>
                </a:lnTo>
                <a:lnTo>
                  <a:pt x="3592614" y="1206500"/>
                </a:lnTo>
                <a:close/>
              </a:path>
              <a:path w="3649345" h="1270000">
                <a:moveTo>
                  <a:pt x="94970" y="1219200"/>
                </a:moveTo>
                <a:lnTo>
                  <a:pt x="71158" y="1219200"/>
                </a:lnTo>
                <a:lnTo>
                  <a:pt x="63614" y="1206500"/>
                </a:lnTo>
                <a:lnTo>
                  <a:pt x="87007" y="1206500"/>
                </a:lnTo>
                <a:lnTo>
                  <a:pt x="94970" y="1219200"/>
                </a:lnTo>
                <a:close/>
              </a:path>
              <a:path w="3649345" h="1270000">
                <a:moveTo>
                  <a:pt x="3577882" y="1219200"/>
                </a:moveTo>
                <a:lnTo>
                  <a:pt x="3554069" y="1219200"/>
                </a:lnTo>
                <a:lnTo>
                  <a:pt x="3562032" y="1206500"/>
                </a:lnTo>
                <a:lnTo>
                  <a:pt x="3585425" y="1206500"/>
                </a:lnTo>
                <a:lnTo>
                  <a:pt x="3577882" y="1219200"/>
                </a:lnTo>
                <a:close/>
              </a:path>
              <a:path w="3649345" h="1270000">
                <a:moveTo>
                  <a:pt x="111290" y="1231900"/>
                </a:moveTo>
                <a:lnTo>
                  <a:pt x="87236" y="1231900"/>
                </a:lnTo>
                <a:lnTo>
                  <a:pt x="79032" y="1219200"/>
                </a:lnTo>
                <a:lnTo>
                  <a:pt x="102742" y="1219200"/>
                </a:lnTo>
                <a:lnTo>
                  <a:pt x="111290" y="1231900"/>
                </a:lnTo>
                <a:close/>
              </a:path>
              <a:path w="3649345" h="1270000">
                <a:moveTo>
                  <a:pt x="3561803" y="1231900"/>
                </a:moveTo>
                <a:lnTo>
                  <a:pt x="3537750" y="1231900"/>
                </a:lnTo>
                <a:lnTo>
                  <a:pt x="3546297" y="1219200"/>
                </a:lnTo>
                <a:lnTo>
                  <a:pt x="3570008" y="1219200"/>
                </a:lnTo>
                <a:lnTo>
                  <a:pt x="3561803" y="1231900"/>
                </a:lnTo>
                <a:close/>
              </a:path>
              <a:path w="3649345" h="1270000">
                <a:moveTo>
                  <a:pt x="128689" y="1244600"/>
                </a:moveTo>
                <a:lnTo>
                  <a:pt x="104571" y="1244600"/>
                </a:lnTo>
                <a:lnTo>
                  <a:pt x="95757" y="1231900"/>
                </a:lnTo>
                <a:lnTo>
                  <a:pt x="119595" y="1231900"/>
                </a:lnTo>
                <a:lnTo>
                  <a:pt x="128689" y="1244600"/>
                </a:lnTo>
                <a:close/>
              </a:path>
              <a:path w="3649345" h="1270000">
                <a:moveTo>
                  <a:pt x="3544468" y="1244600"/>
                </a:moveTo>
                <a:lnTo>
                  <a:pt x="3520351" y="1244600"/>
                </a:lnTo>
                <a:lnTo>
                  <a:pt x="3529444" y="1231900"/>
                </a:lnTo>
                <a:lnTo>
                  <a:pt x="3553282" y="1231900"/>
                </a:lnTo>
                <a:lnTo>
                  <a:pt x="3544468" y="1244600"/>
                </a:lnTo>
                <a:close/>
              </a:path>
              <a:path w="3649345" h="1270000">
                <a:moveTo>
                  <a:pt x="166242" y="1257300"/>
                </a:moveTo>
                <a:lnTo>
                  <a:pt x="132651" y="1257300"/>
                </a:lnTo>
                <a:lnTo>
                  <a:pt x="123037" y="1244600"/>
                </a:lnTo>
                <a:lnTo>
                  <a:pt x="156235" y="1244600"/>
                </a:lnTo>
                <a:lnTo>
                  <a:pt x="166242" y="1257300"/>
                </a:lnTo>
                <a:close/>
              </a:path>
              <a:path w="3649345" h="1270000">
                <a:moveTo>
                  <a:pt x="3516388" y="1257300"/>
                </a:moveTo>
                <a:lnTo>
                  <a:pt x="3482797" y="1257300"/>
                </a:lnTo>
                <a:lnTo>
                  <a:pt x="3492804" y="1244600"/>
                </a:lnTo>
                <a:lnTo>
                  <a:pt x="3526002" y="1244600"/>
                </a:lnTo>
                <a:lnTo>
                  <a:pt x="3516388" y="1257300"/>
                </a:lnTo>
                <a:close/>
              </a:path>
              <a:path w="3649345" h="1270000">
                <a:moveTo>
                  <a:pt x="3486111" y="1270000"/>
                </a:moveTo>
                <a:lnTo>
                  <a:pt x="162928" y="1270000"/>
                </a:lnTo>
                <a:lnTo>
                  <a:pt x="152615" y="1257300"/>
                </a:lnTo>
                <a:lnTo>
                  <a:pt x="3496424" y="1257300"/>
                </a:lnTo>
                <a:lnTo>
                  <a:pt x="3486111" y="12700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235875" y="2048675"/>
            <a:ext cx="3277235" cy="31705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3200">
                <a:solidFill>
                  <a:srgbClr val="FFFFFF"/>
                </a:solidFill>
                <a:latin typeface="微软雅黑"/>
                <a:cs typeface="微软雅黑"/>
              </a:rPr>
              <a:t>赡养人平均分</a:t>
            </a:r>
            <a:r>
              <a:rPr sz="3200" spc="5">
                <a:solidFill>
                  <a:srgbClr val="FFFFFF"/>
                </a:solidFill>
                <a:latin typeface="微软雅黑"/>
                <a:cs typeface="微软雅黑"/>
              </a:rPr>
              <a:t>摊</a:t>
            </a:r>
            <a:endParaRPr sz="3200">
              <a:latin typeface="微软雅黑"/>
              <a:cs typeface="微软雅黑"/>
            </a:endParaRPr>
          </a:p>
          <a:p>
            <a:pPr marL="12065" marR="5080" algn="ctr">
              <a:lnSpc>
                <a:spcPct val="272400"/>
              </a:lnSpc>
            </a:pPr>
            <a:r>
              <a:rPr sz="3200">
                <a:solidFill>
                  <a:srgbClr val="FFFFFF"/>
                </a:solidFill>
                <a:latin typeface="微软雅黑"/>
                <a:cs typeface="微软雅黑"/>
              </a:rPr>
              <a:t>赡养人约定分</a:t>
            </a:r>
            <a:r>
              <a:rPr sz="3200" spc="5">
                <a:solidFill>
                  <a:srgbClr val="FFFFFF"/>
                </a:solidFill>
                <a:latin typeface="微软雅黑"/>
                <a:cs typeface="微软雅黑"/>
              </a:rPr>
              <a:t>摊 </a:t>
            </a:r>
            <a:r>
              <a:rPr sz="3200">
                <a:solidFill>
                  <a:srgbClr val="FFFFFF"/>
                </a:solidFill>
                <a:latin typeface="微软雅黑"/>
                <a:cs typeface="微软雅黑"/>
              </a:rPr>
              <a:t>被赡养人指定分</a:t>
            </a:r>
            <a:r>
              <a:rPr sz="3200" spc="5">
                <a:solidFill>
                  <a:srgbClr val="FFFFFF"/>
                </a:solidFill>
                <a:latin typeface="微软雅黑"/>
                <a:cs typeface="微软雅黑"/>
              </a:rPr>
              <a:t>摊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677841" y="4058514"/>
            <a:ext cx="2122510" cy="259537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422275"/>
            <a:ext cx="10083800" cy="1341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9900"/>
              </a:lnSpc>
              <a:spcBef>
                <a:spcPts val="100"/>
              </a:spcBef>
            </a:pPr>
            <a:r>
              <a:rPr/>
              <a:t>独生子女家庭，父母离异后再婚的，如何享受赡养 老人专项附加扣除？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2122678"/>
            <a:ext cx="10332085" cy="2584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19900"/>
              </a:lnSpc>
              <a:spcBef>
                <a:spcPts val="100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对于独生子女家庭，父母离异后重新组建家庭，在新组建的两</a:t>
            </a:r>
            <a:r>
              <a:rPr sz="2800" spc="-5">
                <a:latin typeface="微软雅黑"/>
                <a:cs typeface="微软雅黑"/>
              </a:rPr>
              <a:t>个 </a:t>
            </a:r>
            <a:r>
              <a:rPr sz="2800">
                <a:latin typeface="微软雅黑"/>
                <a:cs typeface="微软雅黑"/>
              </a:rPr>
              <a:t>家庭中，只要父母中一方没有纳税人以外的其他子女进行赡养</a:t>
            </a:r>
            <a:r>
              <a:rPr sz="2800" spc="-5">
                <a:latin typeface="微软雅黑"/>
                <a:cs typeface="微软雅黑"/>
              </a:rPr>
              <a:t>，  </a:t>
            </a:r>
            <a:r>
              <a:rPr sz="2800">
                <a:latin typeface="微软雅黑"/>
                <a:cs typeface="微软雅黑"/>
              </a:rPr>
              <a:t>则纳税人可以按照独生子女标准享受每月</a:t>
            </a:r>
            <a:r>
              <a:rPr sz="2800" spc="-5">
                <a:latin typeface="微软雅黑"/>
                <a:cs typeface="微软雅黑"/>
              </a:rPr>
              <a:t>3000</a:t>
            </a:r>
            <a:r>
              <a:rPr sz="2800">
                <a:latin typeface="微软雅黑"/>
                <a:cs typeface="微软雅黑"/>
              </a:rPr>
              <a:t>元赡养老人专项</a:t>
            </a:r>
            <a:r>
              <a:rPr sz="2800" spc="-5">
                <a:latin typeface="微软雅黑"/>
                <a:cs typeface="微软雅黑"/>
              </a:rPr>
              <a:t>附 </a:t>
            </a:r>
            <a:r>
              <a:rPr sz="2800">
                <a:latin typeface="微软雅黑"/>
                <a:cs typeface="微软雅黑"/>
              </a:rPr>
              <a:t>加扣除。除上述情形外，不能按照独生子女享受扣除。在填写</a:t>
            </a:r>
            <a:r>
              <a:rPr sz="2800" spc="-5">
                <a:latin typeface="微软雅黑"/>
                <a:cs typeface="微软雅黑"/>
              </a:rPr>
              <a:t>专 </a:t>
            </a:r>
            <a:r>
              <a:rPr sz="2800">
                <a:latin typeface="微软雅黑"/>
                <a:cs typeface="微软雅黑"/>
              </a:rPr>
              <a:t>项附加扣除信息表时，纳税人需注明与被赡养人的关系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677841" y="4058514"/>
            <a:ext cx="2122510" cy="259537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1864" y="422275"/>
            <a:ext cx="10083800" cy="1341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9900"/>
              </a:lnSpc>
              <a:spcBef>
                <a:spcPts val="100"/>
              </a:spcBef>
            </a:pPr>
            <a:r>
              <a:rPr/>
              <a:t>两个子女中的一个无赡养父母的能力，是否可以由 余下那名子女享受3000元扣除标准？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2050923"/>
            <a:ext cx="10511790" cy="2072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5080" indent="-228600">
              <a:lnSpc>
                <a:spcPct val="119900"/>
              </a:lnSpc>
              <a:spcBef>
                <a:spcPts val="100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不可以。按照《国务院关于提高个人所得税有关专项附加扣除</a:t>
            </a:r>
            <a:r>
              <a:rPr sz="2800" spc="-5">
                <a:latin typeface="微软雅黑"/>
                <a:cs typeface="微软雅黑"/>
              </a:rPr>
              <a:t>标 </a:t>
            </a:r>
            <a:r>
              <a:rPr sz="2800">
                <a:latin typeface="微软雅黑"/>
                <a:cs typeface="微软雅黑"/>
              </a:rPr>
              <a:t>准的通知》（国发［</a:t>
            </a:r>
            <a:r>
              <a:rPr sz="2800" spc="-5">
                <a:latin typeface="微软雅黑"/>
                <a:cs typeface="微软雅黑"/>
              </a:rPr>
              <a:t>2023]13</a:t>
            </a:r>
            <a:r>
              <a:rPr sz="2800">
                <a:latin typeface="微软雅黑"/>
                <a:cs typeface="微软雅黑"/>
              </a:rPr>
              <a:t>号）规定，纳税人为非独生子女的</a:t>
            </a:r>
            <a:r>
              <a:rPr sz="2800" spc="-5">
                <a:latin typeface="微软雅黑"/>
                <a:cs typeface="微软雅黑"/>
              </a:rPr>
              <a:t>， </a:t>
            </a:r>
            <a:r>
              <a:rPr sz="2800">
                <a:latin typeface="微软雅黑"/>
                <a:cs typeface="微软雅黑"/>
              </a:rPr>
              <a:t>在兄弟姐妹之间分摊</a:t>
            </a:r>
            <a:r>
              <a:rPr sz="2800" spc="-5">
                <a:latin typeface="微软雅黑"/>
                <a:cs typeface="微软雅黑"/>
              </a:rPr>
              <a:t>3000</a:t>
            </a:r>
            <a:r>
              <a:rPr sz="2800">
                <a:latin typeface="微软雅黑"/>
                <a:cs typeface="微软雅黑"/>
              </a:rPr>
              <a:t>元／月的扣除额度，每人分摊的额度</a:t>
            </a:r>
            <a:r>
              <a:rPr sz="2800" spc="-5">
                <a:latin typeface="微软雅黑"/>
                <a:cs typeface="微软雅黑"/>
              </a:rPr>
              <a:t>不 </a:t>
            </a:r>
            <a:r>
              <a:rPr sz="2800">
                <a:latin typeface="微软雅黑"/>
                <a:cs typeface="微软雅黑"/>
              </a:rPr>
              <a:t>能超过每月</a:t>
            </a:r>
            <a:r>
              <a:rPr sz="2800" spc="-5">
                <a:latin typeface="微软雅黑"/>
                <a:cs typeface="微软雅黑"/>
              </a:rPr>
              <a:t>1500</a:t>
            </a:r>
            <a:r>
              <a:rPr sz="2800">
                <a:latin typeface="微软雅黑"/>
                <a:cs typeface="微软雅黑"/>
              </a:rPr>
              <a:t>元，不能由其中一人单独享受全部扣除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185213" y="3686175"/>
            <a:ext cx="3086100" cy="0"/>
          </a:xfrm>
          <a:custGeom>
            <a:rect l="l" t="t" r="r" b="b"/>
            <a:pathLst>
              <a:path w="3086100">
                <a:moveTo>
                  <a:pt x="0" y="0"/>
                </a:moveTo>
                <a:lnTo>
                  <a:pt x="3085973" y="0"/>
                </a:lnTo>
              </a:path>
            </a:pathLst>
          </a:custGeom>
          <a:ln w="19050">
            <a:solidFill>
              <a:srgbClr val="CC8E5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3139440" cy="2009139"/>
          </a:xfrm>
          <a:custGeom>
            <a:rect l="l" t="t" r="r" b="b"/>
            <a:pathLst>
              <a:path w="3139440" h="2009139">
                <a:moveTo>
                  <a:pt x="3139440" y="2008632"/>
                </a:moveTo>
                <a:lnTo>
                  <a:pt x="501395" y="2008632"/>
                </a:lnTo>
                <a:lnTo>
                  <a:pt x="0" y="0"/>
                </a:lnTo>
                <a:lnTo>
                  <a:pt x="2638044" y="0"/>
                </a:lnTo>
                <a:lnTo>
                  <a:pt x="3139440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4849367"/>
            <a:ext cx="12192000" cy="2009139"/>
          </a:xfrm>
          <a:custGeom>
            <a:rect l="l" t="t" r="r" b="b"/>
            <a:pathLst>
              <a:path w="12192000" h="2009139">
                <a:moveTo>
                  <a:pt x="0" y="0"/>
                </a:moveTo>
                <a:lnTo>
                  <a:pt x="12192000" y="0"/>
                </a:lnTo>
                <a:lnTo>
                  <a:pt x="12192000" y="2008632"/>
                </a:lnTo>
                <a:lnTo>
                  <a:pt x="0" y="2008632"/>
                </a:lnTo>
                <a:lnTo>
                  <a:pt x="0" y="0"/>
                </a:lnTo>
                <a:close/>
              </a:path>
            </a:pathLst>
          </a:custGeom>
          <a:solidFill>
            <a:srgbClr val="CC8E5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970264" y="4849367"/>
            <a:ext cx="3062605" cy="2009139"/>
          </a:xfrm>
          <a:custGeom>
            <a:rect l="l" t="t" r="r" b="b"/>
            <a:pathLst>
              <a:path w="3062604" h="2009139">
                <a:moveTo>
                  <a:pt x="3062478" y="2008632"/>
                </a:moveTo>
                <a:lnTo>
                  <a:pt x="502157" y="2008632"/>
                </a:lnTo>
                <a:lnTo>
                  <a:pt x="0" y="0"/>
                </a:lnTo>
                <a:lnTo>
                  <a:pt x="2560319" y="0"/>
                </a:lnTo>
                <a:lnTo>
                  <a:pt x="3062478" y="2008632"/>
                </a:lnTo>
                <a:close/>
              </a:path>
            </a:pathLst>
          </a:custGeom>
          <a:solidFill>
            <a:srgbClr val="7D96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28659" y="45719"/>
            <a:ext cx="3770376" cy="351586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982931" y="2430005"/>
            <a:ext cx="506603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 spc="-30">
                <a:solidFill>
                  <a:srgbClr val="404040"/>
                </a:solidFill>
                <a:latin typeface="黑体"/>
                <a:cs typeface="黑体"/>
              </a:rPr>
              <a:t>④</a:t>
            </a:r>
            <a:r>
              <a:rPr sz="7200" b="1" spc="-120">
                <a:solidFill>
                  <a:srgbClr val="404040"/>
                </a:solidFill>
                <a:latin typeface="黑体"/>
                <a:cs typeface="黑体"/>
              </a:rPr>
              <a:t> </a:t>
            </a:r>
            <a:r>
              <a:rPr sz="7200" b="1">
                <a:solidFill>
                  <a:srgbClr val="404040"/>
                </a:solidFill>
                <a:latin typeface="黑体"/>
                <a:cs typeface="黑体"/>
              </a:rPr>
              <a:t>继续教</a:t>
            </a:r>
            <a:r>
              <a:rPr sz="7200" b="1" spc="-30">
                <a:solidFill>
                  <a:srgbClr val="404040"/>
                </a:solidFill>
                <a:latin typeface="黑体"/>
                <a:cs typeface="黑体"/>
              </a:rPr>
              <a:t>育</a:t>
            </a:r>
            <a:endParaRPr sz="7200">
              <a:latin typeface="黑体"/>
              <a:cs typeface="黑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53475" y="3575684"/>
            <a:ext cx="2386965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241300"/>
              </a:tabLst>
            </a:pPr>
            <a:r>
              <a:rPr sz="2800">
                <a:latin typeface="黑体"/>
                <a:cs typeface="黑体"/>
              </a:rPr>
              <a:t>专项附加扣</a:t>
            </a:r>
            <a:r>
              <a:rPr sz="2800" spc="-5">
                <a:latin typeface="黑体"/>
                <a:cs typeface="黑体"/>
              </a:rPr>
              <a:t>除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43543" y="3860291"/>
            <a:ext cx="3648455" cy="29977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66189" y="718184"/>
            <a:ext cx="10083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继续教育专项附加扣除的扣除范围是怎么规定的？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34744" y="2013585"/>
            <a:ext cx="9023985" cy="2585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marR="5080" indent="-342900" algn="just">
              <a:lnSpc>
                <a:spcPct val="100000"/>
              </a:lnSpc>
              <a:spcBef>
                <a:spcPts val="95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纳税人在中国境内接受学历（学位）继续教育的支出</a:t>
            </a:r>
            <a:r>
              <a:rPr sz="2800" spc="-5">
                <a:latin typeface="微软雅黑"/>
                <a:cs typeface="微软雅黑"/>
              </a:rPr>
              <a:t>，  </a:t>
            </a:r>
            <a:r>
              <a:rPr sz="2800">
                <a:latin typeface="微软雅黑"/>
                <a:cs typeface="微软雅黑"/>
              </a:rPr>
              <a:t>在学历（学位）教育期间按照每月</a:t>
            </a:r>
            <a:r>
              <a:rPr sz="2800" spc="-5">
                <a:latin typeface="微软雅黑"/>
                <a:cs typeface="微软雅黑"/>
              </a:rPr>
              <a:t>400</a:t>
            </a:r>
            <a:r>
              <a:rPr sz="2800">
                <a:latin typeface="微软雅黑"/>
                <a:cs typeface="微软雅黑"/>
              </a:rPr>
              <a:t>元定额扣除。</a:t>
            </a:r>
            <a:r>
              <a:rPr sz="2800" spc="-5">
                <a:latin typeface="微软雅黑"/>
                <a:cs typeface="微软雅黑"/>
              </a:rPr>
              <a:t>同 </a:t>
            </a:r>
            <a:r>
              <a:rPr sz="2800">
                <a:latin typeface="微软雅黑"/>
                <a:cs typeface="微软雅黑"/>
              </a:rPr>
              <a:t>一学历继续教育的扣除期限不能超过</a:t>
            </a:r>
            <a:r>
              <a:rPr sz="2800" spc="-5">
                <a:latin typeface="微软雅黑"/>
                <a:cs typeface="微软雅黑"/>
              </a:rPr>
              <a:t>48</a:t>
            </a:r>
            <a:r>
              <a:rPr sz="2800">
                <a:latin typeface="微软雅黑"/>
                <a:cs typeface="微软雅黑"/>
              </a:rPr>
              <a:t>个月。纳税人</a:t>
            </a:r>
            <a:r>
              <a:rPr sz="2800" spc="-5">
                <a:latin typeface="微软雅黑"/>
                <a:cs typeface="微软雅黑"/>
              </a:rPr>
              <a:t>接 </a:t>
            </a:r>
            <a:r>
              <a:rPr sz="2800">
                <a:latin typeface="微软雅黑"/>
                <a:cs typeface="微软雅黑"/>
              </a:rPr>
              <a:t>受技能人员职业资格继续教育、专业技术人员职业资</a:t>
            </a:r>
            <a:r>
              <a:rPr sz="2800" spc="-5">
                <a:latin typeface="微软雅黑"/>
                <a:cs typeface="微软雅黑"/>
              </a:rPr>
              <a:t>格 </a:t>
            </a:r>
            <a:r>
              <a:rPr sz="2800">
                <a:latin typeface="微软雅黑"/>
                <a:cs typeface="微软雅黑"/>
              </a:rPr>
              <a:t>继续教育支出，在取得相关证书的当年，按照</a:t>
            </a:r>
            <a:r>
              <a:rPr sz="2800" spc="-5">
                <a:latin typeface="微软雅黑"/>
                <a:cs typeface="微软雅黑"/>
              </a:rPr>
              <a:t>3600</a:t>
            </a:r>
            <a:r>
              <a:rPr sz="2800">
                <a:latin typeface="微软雅黑"/>
                <a:cs typeface="微软雅黑"/>
              </a:rPr>
              <a:t>元</a:t>
            </a:r>
            <a:r>
              <a:rPr sz="2800" spc="-5">
                <a:latin typeface="微软雅黑"/>
                <a:cs typeface="微软雅黑"/>
              </a:rPr>
              <a:t>定 </a:t>
            </a:r>
            <a:r>
              <a:rPr sz="2800">
                <a:latin typeface="微软雅黑"/>
                <a:cs typeface="微软雅黑"/>
              </a:rPr>
              <a:t>额扣除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6189" y="718184"/>
            <a:ext cx="8255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继续教育专项附加扣除的扣除主体是谁？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32205" y="1819275"/>
            <a:ext cx="8909685" cy="17316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marR="5080" indent="-342900" algn="just">
              <a:lnSpc>
                <a:spcPct val="100000"/>
              </a:lnSpc>
              <a:spcBef>
                <a:spcPts val="95"/>
              </a:spcBef>
              <a:buSzPct val="96428"/>
              <a:buFont typeface="Wingdings"/>
              <a:buChar char=""/>
              <a:tabLst>
                <a:tab pos="363855"/>
              </a:tabLst>
            </a:pPr>
            <a:r>
              <a:rPr sz="2800">
                <a:latin typeface="微软雅黑"/>
                <a:cs typeface="微软雅黑"/>
              </a:rPr>
              <a:t>继续教育的扣除主体以纳税人本人为主。大学本科及</a:t>
            </a:r>
            <a:r>
              <a:rPr sz="2800" spc="-5">
                <a:latin typeface="微软雅黑"/>
                <a:cs typeface="微软雅黑"/>
              </a:rPr>
              <a:t>以 </a:t>
            </a:r>
            <a:r>
              <a:rPr sz="2800">
                <a:latin typeface="微软雅黑"/>
                <a:cs typeface="微软雅黑"/>
              </a:rPr>
              <a:t>下的学历继续教育可以由接受教育的本人扣除，暂可</a:t>
            </a:r>
            <a:r>
              <a:rPr sz="2800" spc="-5">
                <a:latin typeface="微软雅黑"/>
                <a:cs typeface="微软雅黑"/>
              </a:rPr>
              <a:t>以 </a:t>
            </a:r>
            <a:r>
              <a:rPr sz="2800">
                <a:latin typeface="微软雅黑"/>
                <a:cs typeface="微软雅黑"/>
              </a:rPr>
              <a:t>由其父母按照子女教育扣除，但对于同一教育事项，</a:t>
            </a:r>
            <a:r>
              <a:rPr sz="2800" spc="-5">
                <a:latin typeface="微软雅黑"/>
                <a:cs typeface="微软雅黑"/>
              </a:rPr>
              <a:t>不 </a:t>
            </a:r>
            <a:r>
              <a:rPr sz="2800">
                <a:latin typeface="微软雅黑"/>
                <a:cs typeface="微软雅黑"/>
              </a:rPr>
              <a:t>得重复扣除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43543" y="3860291"/>
            <a:ext cx="3648455" cy="29977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31569" y="556259"/>
            <a:ext cx="96266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600">
                <a:latin typeface="黑体"/>
                <a:cs typeface="黑体"/>
              </a:rPr>
              <a:t>纳税人因病、因故等原因休学且学籍继续保留的 休学期间，以及施教机构按规定组织实施的寒暑 假是否连续计算？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36014" y="2661919"/>
            <a:ext cx="9747885" cy="13049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>
                <a:latin typeface="微软雅黑"/>
                <a:cs typeface="微软雅黑"/>
              </a:rPr>
              <a:t>学历（学位）继续教育的扣除期限最长不得超过</a:t>
            </a:r>
            <a:r>
              <a:rPr sz="2800" spc="-5">
                <a:latin typeface="微软雅黑"/>
                <a:cs typeface="微软雅黑"/>
              </a:rPr>
              <a:t>48</a:t>
            </a:r>
            <a:r>
              <a:rPr sz="2800">
                <a:latin typeface="微软雅黑"/>
                <a:cs typeface="微软雅黑"/>
              </a:rPr>
              <a:t>个月。</a:t>
            </a:r>
            <a:r>
              <a:rPr sz="2800" spc="-5">
                <a:latin typeface="微软雅黑"/>
                <a:cs typeface="微软雅黑"/>
              </a:rPr>
              <a:t>48个 </a:t>
            </a:r>
            <a:r>
              <a:rPr sz="2800">
                <a:latin typeface="微软雅黑"/>
                <a:cs typeface="微软雅黑"/>
              </a:rPr>
              <a:t>月包括纳税人因病、因故等原因休学且学籍继续保留的休学</a:t>
            </a:r>
            <a:r>
              <a:rPr sz="2800" spc="-5">
                <a:latin typeface="微软雅黑"/>
                <a:cs typeface="微软雅黑"/>
              </a:rPr>
              <a:t>期 </a:t>
            </a:r>
            <a:r>
              <a:rPr sz="2800">
                <a:latin typeface="微软雅黑"/>
                <a:cs typeface="微软雅黑"/>
              </a:rPr>
              <a:t>间，以及施教机构按规定组织实施的寒暑假假期</a:t>
            </a:r>
            <a:r>
              <a:rPr sz="2800" spc="-5"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43543" y="3860291"/>
            <a:ext cx="3648455" cy="29977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https://d.book118.com/537044014002006045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宋体</vt:lpstr>
      <vt:lpstr>黑体</vt:lpstr>
      <vt:lpstr>微软雅黑</vt:lpstr>
      <vt:lpstr>Wingdings</vt:lpstr>
      <vt:lpstr>΢</vt:lpstr>
      <vt:lpstr>Office Theme</vt:lpstr>
      <vt:lpstr>PowerPoint Presentation</vt:lpstr>
      <vt:lpstr>① 子女教育</vt:lpstr>
      <vt:lpstr>什么类型的子女才可以享受扣除呢?</vt:lpstr>
      <vt:lpstr>子女教育的扣除主体是谁？</vt:lpstr>
      <vt:lpstr>子女教育的扣除标准是多少？</vt:lpstr>
      <vt:lpstr>民办学校接受教育可以享受吗？</vt:lpstr>
      <vt:lpstr>有多子女的父母，可以对不同的子女选择不同的 扣除方式吗？</vt:lpstr>
      <vt:lpstr>子女6月高中毕业，9月上大学，7-8月能不能 享受子女教育扣除？</vt:lpstr>
      <vt:lpstr>②	3岁以下婴幼儿照护</vt:lpstr>
      <vt:lpstr>婴幼儿子女的范围包括哪些？</vt:lpstr>
      <vt:lpstr>3岁以下婴幼儿照护的扣除在父母之间如何分配？</vt:lpstr>
      <vt:lpstr>有多子女的父母，可以对不同的子女选择不同 的扣除方式吗？</vt:lpstr>
      <vt:lpstr>婴幼儿9月份满3周岁，9月份开始接受学前教育， 在当年能否同时享受3岁以下婴幼儿照护扣除和 子女教育扣除？</vt:lpstr>
      <vt:lpstr>享受3岁以下婴幼儿照护专项附加扣除的起算时 间是什么？</vt:lpstr>
      <vt:lpstr>在国外出生的婴幼儿，其父母可以享受扣除吗？</vt:lpstr>
      <vt:lpstr>③ 赡养老人</vt:lpstr>
      <vt:lpstr>赡养老人专项附加扣除的扣除范围是怎么规定的？</vt:lpstr>
      <vt:lpstr>纳税人父母年龄均超过60周岁，在进行赡养老人扣 除时，是否可以按照两倍标准扣除？</vt:lpstr>
      <vt:lpstr>由于纳税人的叔叔伯伯无子女，纳税人实际承担对 叔叔伯伯的赡养义务，是否可以扣除赡养老人支出？</vt:lpstr>
      <vt:lpstr>赡养老人专项附加扣除的分摊方式有哪几种？</vt:lpstr>
      <vt:lpstr>独生子女家庭，父母离异后再婚的，如何享受赡养 老人专项附加扣除？</vt:lpstr>
      <vt:lpstr>两个子女中的一个无赡养父母的能力，是否可以由 余下那名子女享受3000元扣除标准？</vt:lpstr>
      <vt:lpstr>④ 继续教育</vt:lpstr>
      <vt:lpstr>继续教育专项附加扣除的扣除范围是怎么规定的？</vt:lpstr>
      <vt:lpstr>继续教育专项附加扣除的扣除主体是谁？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2024-09-19T15:12:25.024</cp:lastPrinted>
  <dcterms:created xsi:type="dcterms:W3CDTF">2024-09-19T07:12:25Z</dcterms:created>
  <dcterms:modified xsi:type="dcterms:W3CDTF">2024-09-19T07:12:26Z</dcterms:modified>
</cp:coreProperties>
</file>