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EE6D7-F01F-4375-AD54-4200552C5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71B6D-6D16-44A2-93B2-2E7B01CCA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4247B-CB64-4139-8E06-C2220222B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A8D6B-0C41-464E-8A55-E171EC928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43D25B-833B-4B12-824B-3BF24D2C6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E19607-F8CF-451D-A45C-6145B2BAF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E44C0A-6438-4237-B055-08CEBE58C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9F6F7-EC23-426E-850F-0A94FFB0C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BFB75-431D-49DF-A09C-8A555E67C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5C069-7731-4421-8E6D-A159FF71E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2E8AA-4A41-4B9D-BDDB-A05FD2DAA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440530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车间质量管理基础知识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车间质量管理体系建立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车间生产过程质量控制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车间质量改进方法与实践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车间质量事故预防与处理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车间员工参与质量管理途径与激励措施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质量是指产品或服务的特性满足给定要求的能力。这些特性可以是物理的、化学的、感官的、时间的、行为的、心理的等方面。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质量是企业生存和发展的关键因素，直接影响客户满意度、品牌形象和市场份额。优质产品或服务能够赢得客户信任，提高客户满意度和忠诚度，进而提升企业竞争力。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20世纪初，以事后检验为主，通过严格检验确保产品质量。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统计质量控制阶段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20世纪30年代至60年代，运用数理统计方法进行质量控制，强调预防缺陷。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20世纪60年代至今，以顾客为中心，全员参与、全过程控制、持续改进的质量管理思想。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以满足顾客需求和期望为目标，关注顾客满意度和忠诚度。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顾客导向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强调全体员工的质量意识和责任感，鼓励员工参与质量改进活动。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全员参与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关注产品实现的全过程，包括设计、采购、生产、检验等环节。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通过不断识别问题、分析原因、采取措施，实现质量的持续改进和提高。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全面质量管理思想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车间质量管理体系建立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根据企业整体战略和市场需求，制定符合车间实际情况的质量方针，明确质量工作的方向和原则。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确定质量方针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在质量方针的指导下，设定具体、可衡量的质量目标，如产品合格率、客户投诉率等。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设定质量目标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通过会议、培训等方式，将质量方针和目标传达给全体员工，提高员工对质量工作的认识和重视程度。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传达与沟通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明确质量方针和目标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质量手册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编制车间质量管理手册，明确质量管理体系的范围、过程、职责等，为质量工作提供全面的指导。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程序文件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根据质量手册的要求，编制相应的程序文件，如不合格品控制程序、内部审核程序等，规范各项质量活动的流程和方法。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作业指导书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针对关键过程和特殊过程，编制详细的作业指导书，确保员工能够正确、规范地进行操作。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制定质量管理体系文件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375" r="2137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为质量管理体系的实施提供必要的资源保障，如人员、设备、资金等。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资源保障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开展针对性的培训和教育活动，提高员工的质量意识和技能水平。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通过定期的内部审核、过程检查等方式，对质量管理体系的实施情况进行监督检查，及时发现问题并采取措施加以改进。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根据监督检查的结果和反馈的信息，不断完善质量管理体系，提高质量管理水平。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实施质量管理体系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车间生产过程质量控制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917" r="12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对原材料及零部件进行合理的库存管理，避免长时间存放导致质量下降，同时确保库存物品的可追溯性。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严格筛选供应商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确保供应商具有稳定的质量保证能力和良好的信誉，从源头上控制原材料及零部件的质量。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进货检验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对进厂的原材料及零部件进行严格的检验，包括外观、尺寸、性能等方面的检测，确保符合质量标准。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原材料及零部件质量控制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制定工艺规程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根据产品特点和生产要求，制定合理的工艺规程，明确各工序的操作规范和质量要求。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设备维护与保养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定期对生产设备进行维护和保养，确保设备处于良好状态，减少因设备故障导致的质量问题。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过程监控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采用各种检测手段和工具，对生产过程中的关键工序进行实时监控，及时发现并处理质量问题。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生产工艺过程质量控制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https://d.book118.com/537044053006006041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2024-09-13T17:07:19.102</cp:lastPrinted>
  <dcterms:created xsi:type="dcterms:W3CDTF">2024-09-13T09:07:19Z</dcterms:created>
  <dcterms:modified xsi:type="dcterms:W3CDTF">2024-09-13T09:07:20Z</dcterms:modified>
</cp:coreProperties>
</file>