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0A572A3-2F53-4FE8-AC61-2A70609E9BF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07E8D-1800-4EA7-B441-BAC729941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1C607F-7357-49A1-A185-6417870D4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6FCBC0-D2F0-4AF7-9D21-BE41B55A9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A95C16-D98F-4C87-A187-98CEBAEEE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73B96A-B6D8-442B-994F-E76561D50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231EF0-D9C3-4C4D-BEF1-237180E4A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DFEE02-A352-495F-B138-35B71D9D8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BCDE91-06ED-40E5-B7FF-43E0BFF06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A876E-961E-44D8-915D-1CAFB0360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628365-65EE-477F-9899-C4110BF7C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3BD7D-FDE4-475D-A883-14921AD24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01000"/>
            <a:ext cx="9798840" cy="59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EE96CB9-F40A-4107-BD93-71DD2270242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19BEB8F-FBAE-49B3-99E3-4B3241968A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050011120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3D</a:t>
            </a: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打印技术在模型制作领域的广泛应用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章  简介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打印技术在建筑模型制作中的应用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打印技术在医疗模型制作中的应用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打印技术在教育模型制作中的应用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章  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3D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打印技术在工业模型制作中的应用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章  总结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PlaceHolder 1"/>
          <p:cNvSpPr>
            <a:spLocks noGrp="1"/>
          </p:cNvSpPr>
          <p:nvPr>
            <p:ph/>
          </p:nvPr>
        </p:nvSpPr>
        <p:spPr>
          <a:xfrm>
            <a:off x="153036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思源宋体 CN Heavy"/>
                <a:ea typeface="思源宋体 CN Heavy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title" idx="4294967295"/>
          </p:nvPr>
        </p:nvSpPr>
        <p:spPr>
          <a:xfrm>
            <a:off x="523692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14598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打印技术简介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152352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打印技术是一种将数字模型逐层堆叠成实体物体的技术。它通过逐层堆叠原材料，如塑料、金属或陶瓷，来制造复杂的物体。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" name="PlaceHolder 1"/>
          <p:cNvSpPr>
            <a:spLocks noGrp="1"/>
          </p:cNvSpPr>
          <p:nvPr>
            <p:ph type="title" idx="4294967295"/>
          </p:nvPr>
        </p:nvSpPr>
        <p:spPr>
          <a:xfrm>
            <a:off x="14598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打印技术的发展历程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52352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打印技术最早可以追溯到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20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世纪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80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年代，并在过去几十年里得到了快速发展。现在，它已经被广泛应用于不同领域，包括医疗、航空航天、汽车制造等。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en-US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打印技术的优势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打印技术具有快速制造、定制化生产、节约原材料等优势，可以大大提高生产效率和降低生产成本。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打印技术在模型制作中的应用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利用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打印技术制作精细的模型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高精度模型制作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帮助设计师实现创意想法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设计师创意实现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实现复杂结构的模型制作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复杂结构模型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1"/>
                </a:solidFill>
                <a:latin typeface="思源宋体 CN Heavy"/>
                <a:ea typeface="思源宋体 CN Heavy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思源宋体 CN Heavy"/>
                <a:ea typeface="思源宋体 CN Heavy"/>
              </a:rPr>
              <a:t>打印技术的应用领域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8" name="content.1.subtitle"/>
          <p:cNvSpPr/>
          <p:nvPr/>
        </p:nvSpPr>
        <p:spPr>
          <a:xfrm>
            <a:off x="1374840" y="359604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思源宋体 CN Heavy"/>
              </a:rPr>
              <a:t>定制医疗器械和假体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1.title"/>
          <p:cNvSpPr/>
          <p:nvPr/>
        </p:nvSpPr>
        <p:spPr>
          <a:xfrm>
            <a:off x="1375200" y="2585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医疗行业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9170280" y="32212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制造航空零部件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9169560" y="2585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航空航天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3.subtitle"/>
          <p:cNvSpPr/>
          <p:nvPr/>
        </p:nvSpPr>
        <p:spPr>
          <a:xfrm>
            <a:off x="3973320" y="33811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制造汽车零部件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title"/>
          <p:cNvSpPr/>
          <p:nvPr/>
        </p:nvSpPr>
        <p:spPr>
          <a:xfrm>
            <a:off x="3974040" y="25876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汽车制造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subtitle"/>
          <p:cNvSpPr/>
          <p:nvPr/>
        </p:nvSpPr>
        <p:spPr>
          <a:xfrm>
            <a:off x="6571440" y="32968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实现建筑结构模型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4.title"/>
          <p:cNvSpPr/>
          <p:nvPr/>
        </p:nvSpPr>
        <p:spPr>
          <a:xfrm>
            <a:off x="6572160" y="25876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建筑业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/>
          </p:nvPr>
        </p:nvSpPr>
        <p:spPr>
          <a:xfrm>
            <a:off x="153036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思源宋体 CN Heavy"/>
                <a:ea typeface="思源宋体 CN Heavy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title" idx="4294967295"/>
          </p:nvPr>
        </p:nvSpPr>
        <p:spPr>
          <a:xfrm>
            <a:off x="523692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打印技术在建筑模型制作中的应用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打印技术在建筑行业的应用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0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打印技术，建筑模型更加真实、具体，有助于客户更好地理解设计方案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提高展示效果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打印技术可以根据设计要求制作个性化的建筑模型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定制化设计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相比传统制作方式，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打印能够大幅缩短制作时间，提高效率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快速制作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矩形 28"/>
          <p:cNvSpPr/>
          <p:nvPr/>
        </p:nvSpPr>
        <p:spPr>
          <a:xfrm>
            <a:off x="3376800" y="14536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content.2.title"/>
          <p:cNvSpPr/>
          <p:nvPr/>
        </p:nvSpPr>
        <p:spPr>
          <a:xfrm>
            <a:off x="3593160" y="16815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提高规划效率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content"/>
          <p:cNvSpPr/>
          <p:nvPr/>
        </p:nvSpPr>
        <p:spPr>
          <a:xfrm>
            <a:off x="3580200" y="214308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快速制作城市模型，有助于规划师更快速、准确地评估和优化规划方案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矩形 33"/>
          <p:cNvSpPr/>
          <p:nvPr/>
        </p:nvSpPr>
        <p:spPr>
          <a:xfrm>
            <a:off x="6111720" y="14536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3.title"/>
          <p:cNvSpPr/>
          <p:nvPr/>
        </p:nvSpPr>
        <p:spPr>
          <a:xfrm>
            <a:off x="6364080" y="17431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交流沟通工具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3.content"/>
          <p:cNvSpPr/>
          <p:nvPr/>
        </p:nvSpPr>
        <p:spPr>
          <a:xfrm>
            <a:off x="6327720" y="214308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打印的城市模型可以成为规划师和决策者之间交流沟通的重要工具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矩形 38"/>
          <p:cNvSpPr/>
          <p:nvPr/>
        </p:nvSpPr>
        <p:spPr>
          <a:xfrm>
            <a:off x="8845560" y="14536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content.4.title"/>
          <p:cNvSpPr/>
          <p:nvPr/>
        </p:nvSpPr>
        <p:spPr>
          <a:xfrm>
            <a:off x="9081000" y="1681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方便修改和调整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4.content"/>
          <p:cNvSpPr/>
          <p:nvPr/>
        </p:nvSpPr>
        <p:spPr>
          <a:xfrm>
            <a:off x="9081000" y="214308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可根据需求随时更改城市模型，方便进行方案的修改和调整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打印技术在城市规划中的作用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矩形 19"/>
          <p:cNvSpPr/>
          <p:nvPr/>
        </p:nvSpPr>
        <p:spPr>
          <a:xfrm>
            <a:off x="633240" y="14536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785880" y="16815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直观展示规划方案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1.content"/>
          <p:cNvSpPr/>
          <p:nvPr/>
        </p:nvSpPr>
        <p:spPr>
          <a:xfrm>
            <a:off x="785520" y="214308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</a:t>
            </a: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打印技术，规划师可以将规划方案以更直观的方式展示给相关人员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en-US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打印技术在景观设计中的应用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景观设计师们可以利用</a:t>
            </a: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打印技术更好地展示景观设计效果，提高设计质量和客户体验。通过打印景观模型，设计师可以展示出设计理念，并进行实景演示，让客户更直观地感受到设计的魅力。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1"/>
                </a:solidFill>
                <a:latin typeface="思源宋体 CN Heavy"/>
                <a:ea typeface="思源宋体 CN Heavy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思源宋体 CN Heavy"/>
                <a:ea typeface="思源宋体 CN Heavy"/>
              </a:rPr>
              <a:t>打印技术在建筑模型制作中的局限性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374840" y="359604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思源宋体 CN Heavy"/>
              </a:rPr>
              <a:t>目前可用于建筑模型打印的材料种类有限，影响了模型的真实性和质感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1375200" y="2585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材料选择有限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9170280" y="32212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相比传统模型制作方式，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打印速度较慢，影响了项目的进度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9169560" y="2585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打印速度较慢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3973320" y="33811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打印设备和材料成本较高，对小型工作室和个人制作者不够友好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3974040" y="25876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成本较高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4.subtitle"/>
          <p:cNvSpPr/>
          <p:nvPr/>
        </p:nvSpPr>
        <p:spPr>
          <a:xfrm>
            <a:off x="6571440" y="32968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部分细节和曲面难以完美打印出来，影响模型的细节展示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6572160" y="25876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打印精度有限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14598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"/>
          <p:cNvSpPr/>
          <p:nvPr/>
        </p:nvSpPr>
        <p:spPr>
          <a:xfrm>
            <a:off x="152352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综合以上内容可知，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打印技术在建筑模型制作领域具有广泛的应用前景，虽然存在一定的局限性，但随着技术的不断发展和完善，相信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3D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打印技术将会在建筑设计领域发挥越来越重要的作用。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/>
          </p:nvPr>
        </p:nvSpPr>
        <p:spPr>
          <a:xfrm>
            <a:off x="153036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思源宋体 CN Heavy"/>
                <a:ea typeface="思源宋体 CN Heavy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title" idx="4294967295"/>
          </p:nvPr>
        </p:nvSpPr>
        <p:spPr>
          <a:xfrm>
            <a:off x="523692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第三章 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思源宋体 CN Heavy"/>
                <a:ea typeface="思源宋体 CN Heavy"/>
              </a:rPr>
              <a:t>打印技术在医疗模型制作中的应用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en-US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打印技术在医学领域的应用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3D</a:t>
            </a: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打印技术在医学领域有着广泛的应用，可以打印出医疗器械、人体模型等，用于手术模拟、医学研究等方面。这种定制化的应用极大地促进了医学技术的发展。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1"/>
                </a:solidFill>
                <a:latin typeface="思源宋体 CN Heavy"/>
                <a:ea typeface="思源宋体 CN Heavy"/>
              </a:rPr>
              <a:t>3D</a:t>
            </a:r>
            <a:r>
              <a:rPr lang="zh-CN" sz="3600" b="1" strike="noStrike" spc="299">
                <a:solidFill>
                  <a:schemeClr val="accent1"/>
                </a:solidFill>
                <a:latin typeface="思源宋体 CN Heavy"/>
                <a:ea typeface="思源宋体 CN Heavy"/>
              </a:rPr>
              <a:t>打印技术在人体器官再生中的作用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subtitle"/>
          <p:cNvSpPr/>
          <p:nvPr/>
        </p:nvSpPr>
        <p:spPr>
          <a:xfrm>
            <a:off x="1374840" y="359604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思源宋体 CN Heavy"/>
              </a:rPr>
              <a:t>打印人体器官模型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1375200" y="2585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思源宋体 CN Heavy"/>
                <a:ea typeface="思源宋体 CN Heavy"/>
              </a:rPr>
              <a:t>再生医学研究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subtitle"/>
          <p:cNvSpPr/>
          <p:nvPr/>
        </p:nvSpPr>
        <p:spPr>
          <a:xfrm>
            <a:off x="9170280" y="32212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提供精准的器官结构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9169560" y="2585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手术规划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subtitle"/>
          <p:cNvSpPr/>
          <p:nvPr/>
        </p:nvSpPr>
        <p:spPr>
          <a:xfrm>
            <a:off x="3973320" y="33811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用于实践操作模拟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title"/>
          <p:cNvSpPr/>
          <p:nvPr/>
        </p:nvSpPr>
        <p:spPr>
          <a:xfrm>
            <a:off x="3974040" y="25876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医学教育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subtitle"/>
          <p:cNvSpPr/>
          <p:nvPr/>
        </p:nvSpPr>
        <p:spPr>
          <a:xfrm>
            <a:off x="6571440" y="32968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支持个性化治疗方式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title"/>
          <p:cNvSpPr/>
          <p:nvPr/>
        </p:nvSpPr>
        <p:spPr>
          <a:xfrm>
            <a:off x="6572160" y="25876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疾病治疗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3D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打印技术在矫形外科中的应用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根据患者身体数据制作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定制矫形器具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量身定制治疗方案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功能性评估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模拟手术过程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手术预演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https://d.book118.com/537050011120006054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19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思源宋体 CN Heavy</vt:lpstr>
      <vt:lpstr>DejaVu Sans</vt:lpstr>
      <vt:lpstr>Office Theme</vt:lpstr>
      <vt:lpstr>3D打印技术在模型制作领域的广泛应用</vt:lpstr>
      <vt:lpstr>目录</vt:lpstr>
      <vt:lpstr>第1章 简介</vt:lpstr>
      <vt:lpstr>3D打印技术简介</vt:lpstr>
      <vt:lpstr>3D打印技术的发展历程</vt:lpstr>
      <vt:lpstr> </vt:lpstr>
      <vt:lpstr>3D打印技术在模型制作中的应用</vt:lpstr>
      <vt:lpstr>3D打印技术的应用领域</vt:lpstr>
      <vt:lpstr>第2章 3D打印技术在建筑模型制作中的应用</vt:lpstr>
      <vt:lpstr>3D打印技术在建筑行业的应用</vt:lpstr>
      <vt:lpstr>3D打印技术在城市规划中的作用</vt:lpstr>
      <vt:lpstr> </vt:lpstr>
      <vt:lpstr>3D打印技术在建筑模型制作中的局限性</vt:lpstr>
      <vt:lpstr>总结</vt:lpstr>
      <vt:lpstr>第三章 3D打印技术在医疗模型制作中的应用</vt:lpstr>
      <vt:lpstr> </vt:lpstr>
      <vt:lpstr>3D打印技术在人体器官再生中的作用</vt:lpstr>
      <vt:lpstr>3D打印技术在矫形外科中的应用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2024-09-28T23:22:25.775</cp:lastPrinted>
  <dcterms:created xsi:type="dcterms:W3CDTF">2024-09-28T15:22:25Z</dcterms:created>
  <dcterms:modified xsi:type="dcterms:W3CDTF">2024-09-28T15:22:27Z</dcterms:modified>
</cp:coreProperties>
</file>