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989D0-2498-4890-8C04-A576C2AEF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D942A-B280-42A9-8018-A48F20BB9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79413-51E0-4080-8380-B7B33D1F8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C86EE-777E-40B8-94EC-29C5AC505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8B14A1-3EC3-4740-8CFD-EB739EA47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B111A5-2D05-4F88-AB04-F92072E73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0DA4E5-75E1-4C4D-9B2A-33E118CDC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52DFB-AA5E-4DD8-9A0C-A45847917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776FA-C263-4631-B9C3-5B946FE29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26CC5-BF30-44AC-A688-C561FCA30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E66A0-B6FC-48C4-8A77-2101D1E93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5114001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托幼机构消防培训课件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托幼机构火灾危险性分析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消防安全管理制度与措施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火灾应急处理与自救互救方法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38" r="314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08" r="304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根据可燃物的类型和燃烧特性，火灾可分为A、B、C、D、E、F六类。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燃烧三要素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可燃物、助燃物、着火源。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破坏燃烧三要素中的任何一个，即可达到灭火的目的。具体方法包括冷却法、窒息法、隔离法和抑制法。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281" r="1528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115" r="191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276" r="1827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常见消防设施与器材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包括火灾自动报警系统、自动喷水灭火系统、消火栓系统、防烟排烟系统等。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包括灭火器、消防栓、水枪、水带、应急照明灯、疏散指示标志等。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包括消防员个人防护装备，如消防头盔、消防服、消防靴、空气呼吸器等。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包括水、泡沫、干粉、二氧化碳等，不同类型的火灾需要使用不同的灭火剂。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消防设施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消防器材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消防装备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灭火剂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https://d.book118.com/537051140012006032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2024-09-04T15:53:00.563</cp:lastPrinted>
  <dcterms:created xsi:type="dcterms:W3CDTF">2024-09-04T07:53:00Z</dcterms:created>
  <dcterms:modified xsi:type="dcterms:W3CDTF">2024-09-04T07:53:02Z</dcterms:modified>
</cp:coreProperties>
</file>