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0FA16-FF3F-499F-BFA4-8DF9C024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FCA57-A6DA-4099-B194-3D0CEDB1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2CCA0-59D6-4FAA-A79A-700B3DE95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9E2C0-FB3B-4C79-A282-9A38735B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79D90-5A35-42B0-8F0A-02ED168BA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4F9AA-C0E1-4B30-BF47-24BD2B4F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C2104-D1D1-4C19-9B20-73A814AB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055B0-267D-406C-A627-2A39CEFA6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6064C-30C4-472B-ABD7-94F71CD0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3BAAE-0434-450C-B091-B74F56D2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B34DC-28CD-4A58-8CF1-AE976346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52113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《平面机构运动简》ppt课件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平面机构运动简的分类与实例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平面机构运动简的未来发展与挑战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平面机构运动简概述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9" r="318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平面机构运动简是用于描述和分析平面机构运动特性的简化模型。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它通过抽象化处理，将复杂的平面机构简化为简单的几何图形，便于理解和分析。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在机构设计阶段，平面机构运动简可用于初步评估机构的运动性能，为后续详细设计提供指导。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17" b="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通过平面机构运动简，可以对机构的运动特性进行深入分析，如速度、加速度、位移等。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利用平面机构运动简，可以快速发现机构设计的潜在问题并进行优化，提高机构性能。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平面机构运动简的应用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61" r="1056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平面机构运动简的概念起源于20世纪初，随着工业革命的发展，人们对机械机构的认识不断加深。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随着计算机技术的发展，平面机构运动简的应用得到了进一步推广，通过计算机辅助设计软件，可以实现更精确、更快速的分析。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未来，随着科技的进步，平面机构运动简将进一步发展，其应用领域也将更加广泛。同时，随着人们对机械机构认识的深入，平面机构运动简的理论基础也将不断完善。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平面机构运动简的发展历程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平面机构运动简的基本原理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由两个或两个以上的构件通过点、线、面的接触而构成，各构件之间只能形成平面运动副。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0" r="144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平面机构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是机构中各构件之间能够相对运动的连接方式，包括转动副、移动副等。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构成机构的各个独立的运动单元。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平面机构运动简的组成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当输入构件给定一定的运动规律时，输出构件将获得相应的运动规律。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平面机构运动简能够实现多种复杂的运动规律，广泛应用于各种机械系统中。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通过运动副将构件连接起来，使构件之间能够实现相对运动。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平面机构运动简的工作原理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根据实际需求，确定机构的功能、运动形式、工作空间等参数。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明确设计要求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选择合适的构件和运动副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优化设计方案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考虑制造和装配工艺性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根据设计要求，选择合适的构件和运动副，确保机构能够实现预期的运动规律。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根据设计要求，对多种设计方案进行比较和优化，选择最佳方案。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在设计过程中，应考虑制造和装配的工艺性，以确保机构在实际生产中能够顺利制造和装配。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平面机构运动简的设计原则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平面机构运动简的分类与实例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https://d.book118.com/537052113143006040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2024-09-13T07:26:59.327</cp:lastPrinted>
  <dcterms:created xsi:type="dcterms:W3CDTF">2024-09-12T23:26:59Z</dcterms:created>
  <dcterms:modified xsi:type="dcterms:W3CDTF">2024-09-12T23:27:01Z</dcterms:modified>
</cp:coreProperties>
</file>