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4A6248-181F-49FD-83C7-8821757D3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420D86-E748-4E14-A361-EBA8652DE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1373F-75CA-4C85-B79D-79C3A0849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470D0F-929C-488B-9D55-E7E0665CA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108BBB-7484-4B8E-9028-10300F925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ACDA94-9788-4EDC-8849-D4563D81F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94FEEC-E08C-41B5-ACFB-BE26FBD99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68D2B-92C5-4420-9427-DE18075AD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DB1C46-EC88-4279-B323-C333FA171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21303-CFDB-4F46-BBB5-B15659479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06E6D9-2127-4BF4-8C25-2F205D7AF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5400002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防震减灾安全培训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地震基本知识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防震减灾措施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地震应急救援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防震减灾宣传教育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地震预警与烈度速报系统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地震基本知识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39" r="2143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426" r="1342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354" r="333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地震的定义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地震的能量沿着断层线释放，导致地表发生不同程度的位移和变形。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地震是由于地球内部岩层在地应力作用下发生突然破裂，释放出集聚的能量，使地壳产生振动而引起的地面震动现象。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由于地下岩层的错动、破裂等造成的地震。这类地震占全球地震的90%以上。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构造地震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火山地震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852" r="2285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塌陷地震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由于火山岩浆活动、气体爆炸等引起的地震。这类地震仅发生在火山活动区。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火山岩浆活动、气体爆炸等引起的地震。这类地震仅发生在火山活动区。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地震的成因和分类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52" r="304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364" r="3636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地震发生时产生的波动，分为体波和面波两大类。体波在地球内部传播，面波则沿地表传播。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地震波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表示地面及各类建筑物遭受地震影响破坏的程度，分为12度。烈度不仅与震级有关，还与震源深度、地表地质等因素有关。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烈度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地震波和地震烈度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防震减灾措施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在进行建筑设计时，应充分考虑地震对建筑的影响，采取有效的抗震措施，如加强建筑物的结构体系、提高建筑物的刚度和承载能力等。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对于已经建成的建筑物，可以通过加固措施提高其抗震能力，如对墙体、楼板、屋顶等进行加固处理，增强其整体性和稳定性。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建筑物的抗震设防与加固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建筑物加固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建筑物抗震设防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638" b="13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家庭防震准备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制定家庭防震计划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包括家庭成员的紧急疏散路线、避难场所的选择、地震发生时的自救互救措施等。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准备应急包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应急包应包含基本的生活用品和医疗用品，如水、食物、药品、急救包等。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检查和保养家用设备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定期检查家用电器的安全性能，确保煤气、水、电等管道的正常运行，防止地震时发生泄漏或爆炸。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根据城市规划和地震风险评估，合理设置应急避难场所，确保其数量充足、分布均匀、易于到达。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333" r="17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规划与建设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对应急避难场所进行定期检查和维护，确保其设施完备、安全可靠。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管理维护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加强对应急避难场所的宣传和教育，提高公众的认知度和使用率。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宣传与教育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应急避难场所的设置与管理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地震应急救援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时间就是生命，效率就是生命。在地震发生后，救援工作应遵循及时、高效、科学、有序的原则，全力搜救被困人员，妥善救治伤员，最大程度地减少人员伤亡和财产损失。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地震应急救援的主要任务包括搜救被困人员、救治伤员、转运物资、进行建筑抢险和救援队伍的自身保障等。此外，还需开展灾后恢复重建前的应急救援工作，为灾后重建提供必要的安全保障。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地震应急救援的基本原则和任务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地震应急救援现场应建立指挥部，负责全面组织、协调和指挥现场救援工作。指挥部下设多个救援小组，如搜救小组、医疗救治小组、物资保障小组等，各小组分工合作，共同完成救援任务。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地震发生后，应迅速启动应急预案，调动救援队伍和资源，赶赴灾区。在现场，各小组按照指挥部的统一部署，迅速展开救援工作。同时，应加强与当地政府和相关部门的沟通协调，确保救援工作顺利进行。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现场救援的组织与实施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https://d.book118.com/537054000025006033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2024-09-06T09:04:02.117</cp:lastPrinted>
  <dcterms:created xsi:type="dcterms:W3CDTF">2024-09-06T01:04:02Z</dcterms:created>
  <dcterms:modified xsi:type="dcterms:W3CDTF">2024-09-06T01:04:04Z</dcterms:modified>
</cp:coreProperties>
</file>