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7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C9D3E19-3E03-476A-BB23-D64D585FAA1A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6537C4-C566-4118-817A-7C4D548E1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55F60-4C98-432D-8645-09320B4FD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665EF5-2CEB-4FEE-B2DA-4FB43CAB2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A64EF1-FA46-4761-8FF2-FF819E34C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ED59F85-F4C3-4252-A3D1-4A262636A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300E97-3BC4-49CB-977A-158AF354B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180D3F-2B9A-4926-9CC9-ADA968131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94A05C-D78A-4927-8934-74B27F28F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7557FF-1529-4D91-A014-6900479D0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51993-8265-402D-91C7-ECF2B0F61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108D6-506B-4D19-B3E0-F26EA128F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AF6DDEA-2975-40CB-9532-4D83EEF8DBD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191815A-AED8-443A-AE4E-0A2F66F1BF3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055152046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高铁</a:t>
            </a:r>
            <a:r>
              <a:rPr lang="en-US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Wi-Fi</a:t>
            </a: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业务运营策划书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制作人：来日方长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时    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高铁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Wi-Fi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业务运营策划书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业务调研分析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运营模式设计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营销策略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风险管理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4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高铁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Wi-Fi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业务运营策划书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https://d.book118.com/537055152046006054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高铁Wi-Fi业务运营策划书</vt:lpstr>
      <vt:lpstr>目录</vt:lpstr>
      <vt:lpstr>第1章 高铁Wi-Fi业务运营策划书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2024-09-28T13:49:27.178</cp:lastPrinted>
  <dcterms:created xsi:type="dcterms:W3CDTF">2024-09-28T05:49:27Z</dcterms:created>
  <dcterms:modified xsi:type="dcterms:W3CDTF">2024-09-28T05:49:29Z</dcterms:modified>
</cp:coreProperties>
</file>