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74A33-2AD3-4925-9B4C-54D60FD2F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07212-BA6F-417D-94E7-1EE5A0C01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79A2E-8BE0-4587-ADF4-296D8FF65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1AD82-9F8F-49B7-A9A7-E823A64F3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4C3984-1143-4549-B2C0-9DBC695BF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E036E5-6131-4A57-984E-431DBA2B8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CDC70D-5543-4D73-8F46-DA0E5142C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3F520-DAE5-4A42-8CB9-1A9826828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BAC9E-ACCB-4D2A-9C0A-E2C8376C1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7B331-A761-4A4B-9BD5-E3E308069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BFB68-2C6A-47A3-9909-A061D0938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6014105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整理军训内务心得体会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军训内务基本要求与规范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军训期间内务整理实践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内务整理中遇到的困难及解决方法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内务整理对于个人成长意义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未来生活中如何运用所学内务知识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军训内务基本要求与规范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要求被子叠放整齐，床单平整无皱褶，枕头放在被子内侧，床上不得放置其他物品。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床铺整理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桌面整理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地面清洁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桌面保持干净，物品摆放有序，书本、文具等用品归类放置。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地面保持干净，无垃圾、无积水、无脚印。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内务设置及标准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服装鞋帽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军装、便装、鞋子、帽子等服装鞋帽要分类放置，保持整洁。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生活用品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牙具、脸盆、毛巾等生活用品统一放置在指定位置，做到整齐划一。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学习用品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书本、笔记本、文具等学习用品分类放置在书架上或书桌内，方便取用。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物品摆放与分类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室内卫生：每天定时打扫卫生，保持室内清洁，做到窗明几净，无卫生死角。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个人卫生：养成良好的卫生习惯，保持个人卫生整洁，做到勤洗澡、勤换衣、勤剪指甲。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公共区域卫生：共同维护公共区域的清洁卫生，不乱扔垃圾，不随地吐痰。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军训内务的整理，我深刻体会到了细节决定成败的道理。在内务整理过程中，我们需要注重细节，做到严谨细致，才能保持内务的整洁和美观。同时，我也认识到了自律和自我管理的重要性。只有养成良好的生活习惯和自我管理意识，才能更好地适应军训生活和未来的学习生活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清洁卫生与保持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军训期间内务整理实践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严格的内务标准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军训期间，我们每天都需要按照军队的标准来整理内务，包括床铺、桌面、地面等各个方面。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例行检查制度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每天早晨和晚上，都会有教官进行例行检查，确保我们的内务达到标准。如果有不符合要求的地方，我们会立即进行整改。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个人习惯养成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通过日复一日的整理和检查，我逐渐养成了良好的生活习惯，不仅在内务方面更加整洁，也在个人生活中更加注重细节。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每日例行检查与整改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全员参与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周末的时候，我们会组织全员参与的大扫除活动，对整个宿舍楼进行彻底的清洁。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分工合作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在大扫除中，我们会分工合作，有人负责扫地、拖地，有人负责擦桌子、擦窗户，还有人负责清理垃圾等。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团结与互助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通过大扫除活动，我深刻体会到了团结与互助的重要性。大家一起努力，共同创造一个干净、整洁的环境。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周末大扫除活动参与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经验分享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有些同学在内务整理方面比较有经验，他们会主动分享自己的技巧和方法，帮助其他同学提高整理效率和质量。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共同进步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通过同学间的互助合作和经验分享，我们不仅在内务整理方面取得了进步，也在团队合作和沟通能力方面得到了锻炼。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互相帮助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在内务整理方面，同学们之间经常互相帮助。如果有人遇到困难或者不熟悉某些整理技巧，其他同学会主动伸出援手。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同学间互助合作经验分享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内务整理中遇到的困难及解决方法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仔细评估每件物品的必要性，只保留必需品，减少空间占用。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精简物品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利用收纳盒、挂钩、多层置物架等工具，创造更多收纳空间。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创意收纳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与室友协商共享某些空间或物品，如衣柜、储物柜等。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空间共享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空间不足问题应对策略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自备替换品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针对易损易耗品，提前准备一些替换品，以备不时之需。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互相帮助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与室友之间建立互助机制，共同应对物品损坏或丢失问题。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发现物品损坏或丢失，立即向教官或宿舍管理员报告，以便及时处理。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物品损坏或丢失处理方式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https://d.book118.com/537060141053006032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2024-09-05T04:19:43.494</cp:lastPrinted>
  <dcterms:created xsi:type="dcterms:W3CDTF">2024-09-04T20:19:43Z</dcterms:created>
  <dcterms:modified xsi:type="dcterms:W3CDTF">2024-09-04T20:19:45Z</dcterms:modified>
</cp:coreProperties>
</file>