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206D4-6351-401E-A346-35352BF2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30463-199A-4DBF-95ED-C6289647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D9F4A-C3D3-4BDC-A80E-E0F2860C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6363B-2EB4-4D2C-AD43-653405DC5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62746-5E3C-4F8B-A637-36118256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5AA13-801F-4A45-AA0C-874832E8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0620B-498C-4752-8C99-7C06DA04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18F20-ED81-4C90-B4AB-25A0830D1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DD9A7-D3BD-477C-AD67-8A738781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1B2C-3A16-4350-83F5-843E1D94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401B6-E929-4BBC-817D-DD6E60CD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301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护理管理对护理质量的影响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护理管理对医疗效率的影响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护理管理对护士职业发展的影响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护理管理涉及对护理人员、物资、设备、信息等资源的有效利用，以及护理质量、安全、效率等方面的管理。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护理管理是指对护理工作进行计划、组织、协调、控制和评价的一系列活动，以确保患者得到安全、有效、高质量的护理服务。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657" r="96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通过科学的管理手段，优化护理流程，提高护理服务质量，保障患者的安全和健康。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合理配置护理资源，降低成本，提高工作效率，为患者提供更好的服务体验。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护理管理水平的提升有助于推动护理学科的发展，提高护理专业的社会地位和影响力。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良好的护理管理能够促进团队协作，提高护士的工作满意度和归属感，增强团队凝聚力。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护理管理对护理质量的影响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通过制定和实施标准的操作流程，确保护理服务的一致性和准确性，从而提高护理质量。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定期培训和教育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对护士进行定期的培训和教育，更新护理知识和技能，提高护理人员的专业水平。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建立有效的质量监控机制，及时发现并解决护理过程中的问题，持续改进护理质量。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通过风险评估识别潜在的护理安全隐患，采取相应的防范措施，降低患者安全事故的发生率。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确保护士遵守各项护理规章制度和操作规程，防止因违反规定而导致的患者安全事故。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严格遵守规章制度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加强与患者的沟通和教育，提高患者的自我保护意识和能力，减少因患者不配合导致的安全事故。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2" b="15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合理排班与工作量分配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合理安排护士的排班和工作量，减轻工作压力，提高工作效率，从而提高护士的工作满意度。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激励机制与职业发展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建立激励机制，鼓励护士的职业发展和个人成长，增强护士的工作满足感。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关注护士心理健康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关注护士的心理健康状况，提供必要的心理支持和辅导，帮助护士保持良好的工作状态。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护理管理对医疗效率的影响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提高医疗效率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护理管理通过合理安排人力资源，优化工作流程，提高护理工作效率，从而缩短患者的住院时间，加快病床的周转率。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有效的护理管理能够确保护理工作的连续性和协调性，降低工作中的重复和交叉，减少资源浪费，提高医疗服务的整体效率。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护理管理通过对护理流程的梳理和优化，消除无效和冗余的环节，提高护理工作的效率和质量。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通过标准化和规范化的管理，明确护理人员的岗位职责和工作标准，确保护理工作的规范性和准确性。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https://d.book118.com/537063012013006051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2024-09-23T22:06:21.532</cp:lastPrinted>
  <dcterms:created xsi:type="dcterms:W3CDTF">2024-09-23T14:06:21Z</dcterms:created>
  <dcterms:modified xsi:type="dcterms:W3CDTF">2024-09-23T14:06:23Z</dcterms:modified>
</cp:coreProperties>
</file>