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AE246-831F-40C7-BC81-D68B3F85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59B41-4A74-43D0-AF8F-A6BC5761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F41A9-CDA5-4959-B2CE-ACF0567B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7FD5-5746-4B0A-A5F2-CB239484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AC55D-57CD-40FB-8256-04D039169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958DD-F02B-4F6F-81F5-4529A0EB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C9CE3-DA49-4C15-B0F6-482ADFF6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96A93-DA8D-4D60-9660-ECAB6C75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8B211-1B36-4534-913F-6CCB4F73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59211-542E-4C39-98BC-58C90E27E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77182-6074-47C0-A8EF-DE169617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46" r:id="rId2"/>
    <p:sldLayoutId id="2147492847" r:id="rId3"/>
    <p:sldLayoutId id="2147492848" r:id="rId4"/>
    <p:sldLayoutId id="2147492849" r:id="rId5"/>
    <p:sldLayoutId id="2147492850" r:id="rId6"/>
    <p:sldLayoutId id="2147492851" r:id="rId7"/>
    <p:sldLayoutId id="2147492852" r:id="rId8"/>
    <p:sldLayoutId id="2147492853" r:id="rId9"/>
    <p:sldLayoutId id="2147492854" r:id="rId10"/>
    <p:sldLayoutId id="2147492855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3162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PEP小学英语五年级上册Unit4Lesson5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9" y="527080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9" y="527080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519682" y="593397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9" y="3522586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9" y="3522586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519682" y="3588903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教学过程设计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9" y="2524084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9" y="2524084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519682" y="2590401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课程重点与难点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9" y="1525582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9" y="1525582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519682" y="1591899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课程介绍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9" y="4521088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9" y="4521088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519682" y="4587405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教学资源与教具准备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#项图片_#color-2109&amp;729"/>
          <p:cNvSpPr/>
          <p:nvPr>
            <p:custDataLst>
              <p:tags r:id="rId18"/>
            </p:custDataLst>
          </p:nvPr>
        </p:nvSpPr>
        <p:spPr>
          <a:xfrm>
            <a:off x="5367529" y="5519591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8" name="序号"/>
          <p:cNvSpPr txBox="1"/>
          <p:nvPr>
            <p:custDataLst>
              <p:tags r:id="rId19"/>
            </p:custDataLst>
          </p:nvPr>
        </p:nvSpPr>
        <p:spPr>
          <a:xfrm>
            <a:off x="5367529" y="5519591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0"/>
            </p:custDataLst>
          </p:nvPr>
        </p:nvSpPr>
        <p:spPr>
          <a:xfrm>
            <a:off x="6519682" y="5585908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教学评价与反思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0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提高口语：学生能够运用所学词汇和句型进行简单的口语交流。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培养兴趣：通过有趣的活动和游戏，激发学生对英语学习的兴趣。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掌握词汇：学生能够掌握并运用本单元的词汇，如“computer”、“tblet”等。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理解句型：学生能够理解并运用本单元的句型，如“Wht's this?”、“It's /n...”等。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1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语法：分析五年级上册Unit4Lesson5中的语法知识点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单词：介绍五年级上册Unit4Lesson5中的新单词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句型：讲解五年级上册Unit4Lesson5中的重点句型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练习：提供五年级上册Unit4Lesson5的练习题，帮助学生巩固所学知识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2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游戏教学：通过游戏激发学生学习兴趣，提高课堂参与度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合作学习：鼓励学生合作完成任务，提高团队协作能力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探究学习：引导学生自主探究问题，培养独立思考和解决问题的能力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情境教学：创设真实情境，让学生在实际生活中学习英语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掌握本单元的词汇和短语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理解并运用本单元的语法结构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提高英语听说读写能力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培养英语学习兴趣和自信心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课程重点与难点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重点词汇和句型</a:t>
            </a:r>
            <a:endParaRPr lang="zh-CN" altLang="en-US"/>
          </a:p>
        </p:txBody>
      </p:sp>
      <p:sp>
        <p:nvSpPr>
          <p:cNvPr id="1049456" name="矩形 40"/>
          <p:cNvSpPr/>
          <p:nvPr>
            <p:custDataLst>
              <p:tags r:id="rId2"/>
            </p:custDataLst>
          </p:nvPr>
        </p:nvSpPr>
        <p:spPr>
          <a:xfrm>
            <a:off x="1999350" y="1364400"/>
            <a:ext cx="6003117" cy="658431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19"/>
          <p:cNvSpPr/>
          <p:nvPr>
            <p:custDataLst>
              <p:tags r:id="rId3"/>
            </p:custDataLst>
          </p:nvPr>
        </p:nvSpPr>
        <p:spPr>
          <a:xfrm>
            <a:off x="2070470" y="1364400"/>
            <a:ext cx="5012029" cy="653843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4"/>
            </p:custDataLst>
          </p:nvPr>
        </p:nvSpPr>
        <p:spPr>
          <a:xfrm>
            <a:off x="2597368" y="2213248"/>
            <a:ext cx="7596046" cy="1387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重点词汇：fmily, brother, sister, grndmother, grndfther, unt, uncle, cousin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62" name="标题"/>
          <p:cNvSpPr txBox="1"/>
          <p:nvPr>
            <p:custDataLst>
              <p:tags r:id="rId5"/>
            </p:custDataLst>
          </p:nvPr>
        </p:nvSpPr>
        <p:spPr>
          <a:xfrm>
            <a:off x="2596603" y="1364400"/>
            <a:ext cx="3820583" cy="65307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1999350" y="3941534"/>
            <a:ext cx="6003117" cy="658431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6"/>
          <p:cNvSpPr/>
          <p:nvPr>
            <p:custDataLst>
              <p:tags r:id="rId7"/>
            </p:custDataLst>
          </p:nvPr>
        </p:nvSpPr>
        <p:spPr>
          <a:xfrm>
            <a:off x="2070470" y="3941534"/>
            <a:ext cx="5012029" cy="653843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8"/>
            </p:custDataLst>
          </p:nvPr>
        </p:nvSpPr>
        <p:spPr>
          <a:xfrm>
            <a:off x="2597368" y="4790383"/>
            <a:ext cx="7596046" cy="1387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重点句型：This is my fmily. These re my grndprents. This is my brother/sister. This is my unt/uncle. This is my cousin.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70" name="标题"/>
          <p:cNvSpPr txBox="1"/>
          <p:nvPr>
            <p:custDataLst>
              <p:tags r:id="rId9"/>
            </p:custDataLst>
          </p:nvPr>
        </p:nvSpPr>
        <p:spPr>
          <a:xfrm>
            <a:off x="2596603" y="3941534"/>
            <a:ext cx="3820583" cy="65307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难点解析</a:t>
            </a:r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单词记忆：如何快速记住并运用新单词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语法理解：掌握并运用现在进行时的语法规则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口语表达：如何用英语进行日常对话和表达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写作练习：如何用英语写简单的句子和段落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教学策略</a:t>
            </a:r>
            <a:endParaRPr lang="zh-CN" altLang="en-US"/>
          </a:p>
        </p:txBody>
      </p:sp>
      <p:sp>
        <p:nvSpPr>
          <p:cNvPr id="104957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采用游戏教学法，激发学生学习兴趣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利用多媒体教学，提高教学效果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注重听说读写能力的培养，提高学生综合能力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采用小组合作学习，提高学生合作能力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注重课堂互动，提高学生参与度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采用分层教学，满足不同学生的学习需求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学生易错点分析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单词拼写：容易混淆相似单词，如“ct”和“cp”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语法错误：时态混淆，如现在时和过去时的错误使用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听力理解：对单词发音和连读规则不熟悉，导致听力理解困难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口语表达：不敢开口说英语，害怕犯错误，导致口语表达不流畅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教学过程设计</a:t>
            </a:r>
            <a:endParaRPr lang="zh-CN" altLang="en-US"/>
          </a:p>
        </p:txBody>
      </p:sp>
      <p:sp>
        <p:nvSpPr>
          <p:cNvPr id="10497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导入环节</a:t>
            </a:r>
            <a:endParaRPr lang="zh-CN" altLang="en-US"/>
          </a:p>
        </p:txBody>
      </p:sp>
      <p:sp>
        <p:nvSpPr>
          <p:cNvPr id="10497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展示一些动物的图片，让学生猜测动物的名字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引导学生讨论动物的特点和习性，为接下来的学习做铺垫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播放一段关于动物的视频，引起学生的兴趣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提问学生关于动物的问题，引导学生思考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https://d.book118.com/537063162154006036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1"/>
  <p:tag name="KSO_WM_UNIT_INDEX" val="1_6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2"/>
  <p:tag name="KSO_WM_UNIT_INDEX" val="1_6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2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2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2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2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Demibold</vt:lpstr>
      <vt:lpstr>微软雅黑</vt:lpstr>
      <vt:lpstr>宋体</vt:lpstr>
      <vt:lpstr>Wingdings</vt:lpstr>
      <vt:lpstr>Office Theme</vt:lpstr>
      <vt:lpstr>PEP小学英语五年级上册Unit4Lesson5</vt:lpstr>
      <vt:lpstr>目录</vt:lpstr>
      <vt:lpstr>添加章节标题</vt:lpstr>
      <vt:lpstr>课程介绍</vt:lpstr>
      <vt:lpstr>课程目标</vt:lpstr>
      <vt:lpstr>教学内容</vt:lpstr>
      <vt:lpstr>教学方法</vt:lpstr>
      <vt:lpstr>教学目标</vt:lpstr>
      <vt:lpstr>课程重点与难点</vt:lpstr>
      <vt:lpstr>重点词汇和句型</vt:lpstr>
      <vt:lpstr>难点解析</vt:lpstr>
      <vt:lpstr>教学策略</vt:lpstr>
      <vt:lpstr>学生易错点分析</vt:lpstr>
      <vt:lpstr>教学过程设计</vt:lpstr>
      <vt:lpstr>导入环节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2024-09-11T22:58:24.979</cp:lastPrinted>
  <dcterms:created xsi:type="dcterms:W3CDTF">2024-09-11T14:58:25Z</dcterms:created>
  <dcterms:modified xsi:type="dcterms:W3CDTF">2024-09-11T14:58:27Z</dcterms:modified>
</cp:coreProperties>
</file>