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AEEE1-4C7A-47DE-A21A-202085279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F421F-35B5-4E99-9C73-B2E258B24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4D939-A587-4FC7-9398-D151764C9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56916-7C02-4045-AC04-7EF81006C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AE0480-5100-4ADE-8CEA-430B2BAB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3F3BC-78DF-4028-961A-CC412DCC6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408B5-91AD-4BA6-B701-4A406F564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B2D2E-6C34-4419-A75F-94B8D575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15C07-0158-4D4B-867C-501093E91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7AB93-CC8B-4B97-9A69-8CDC3BC2E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11284-2240-44B2-B80B-BD8EDBF8D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6415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中考英语专题复习培训课件阅读理解题解析与技巧篇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Reading comprehension question types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Reading comprehension skills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Strategies for solving various types of problems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Long and Differential Sentences in Reading comprehension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comprehension practical exercises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comprehension exam preparation suggestions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Reading comprehension question types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Characteristics and requirements of question types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 solid understanding of vocabulary and grammar is essential for comprehending the text and answering questions accurately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and grammar knowledge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Questions of required students to identify the central theme or specific details from the passage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Focus on understanding the…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Students need to infer information that is not directly stated in the text and make connections between ideas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Inference and critical thinking skills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select the best answer from a list of options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Multiple choice questions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determine which statement about the text is true or false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True or false questions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provide missing information from the text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Fill in the blank questions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provide brief responses to questions about the text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Short answer questions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Classification of common question types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Preview the…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This helps students to focus on key information while reading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 the te…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Understanding the central theme is critical for answering most questions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Local speci…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should refer back to the passage to find evidence for their answers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context…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If a word or phrase is unfamiliar, students can often infer its meaning from the surrounding text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Eliminate i…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For multiple choice questions, students should identify answers that are clearly incorrect before selecting the best option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Steps and Strategies for Solving Problems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Reading comprehension skills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Keyword identification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Identify keywords in the text that are related to the questions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Scanning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Quickly glance through the text to find specific information or keywords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Question review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Look at the questions before reading the text to have a general idea of what to look for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Search for reading method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Structure analysis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Identify the structure of the text, such as the introduction, body, and conclusion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Key presence location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Locate key presence that summarizes the main points of each paragraph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Main idea identification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Read the text quickly to get a general understanding of the main idea or topic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761" r="576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Skimming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812" b="138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Precision reading method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Detailed reading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Read the text carefully to understand the specific details and information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Context understanding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Understand the meaning of words and phrases in the context of the text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Inference making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Make inferences based on the information provided in the text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 formation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knowledge of word formation, such as prefixes, suffixes, and roots, to see the meaning of unknown words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Context includes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context includes, such as synonyms, antonyms, and examples, to see the meaning of unknown words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 relationships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 the relationships between words, such as cause and effect, comparison and contrast, to see the meaning of unknown words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Guessing word meaning skills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Strategies for solving various types of problems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Paraphrase the question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Reset the question in your own words to help you focus on the relevant information in the text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Use context includes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If the answer is not stated directly, use context includes to infer the correct answer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Identify key information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Look for specific details in the text that directly answers the question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Fact detail questions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458" b="13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Determine the main subject or topic of the passage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Identify the topic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Notice ideas or themes that are repeated through the text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Look for repeating ideas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Create a brief summary of the passage to help you identify the main idea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Summarize the passage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Main ideas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your knowledge of language and the world to make logical assessments about the information in the text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 logical assessments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Compare the information in the text to what you already know to determine if it is true or false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Compare and contrast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Find direct evidence in the text to support or refer to the statement in the question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Look for evidence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Inference and True/False Questions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https://d.book118.com/537064150064006044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2024-09-18T21:07:54.472</cp:lastPrinted>
  <dcterms:created xsi:type="dcterms:W3CDTF">2024-09-18T13:07:54Z</dcterms:created>
  <dcterms:modified xsi:type="dcterms:W3CDTF">2024-09-18T13:07:56Z</dcterms:modified>
</cp:coreProperties>
</file>