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8EA20-E954-42EA-90CA-8375B30C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83E19-E32C-4B00-8DE8-3CFAEC6B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C7F4-D5A0-4976-A894-C8473F9F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3E37F-4C36-4109-B5F6-69FB1A2D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9DD85-E52A-4070-A826-4ED3B1A5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3564D-23CD-4D04-9115-00A7E99D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FED19-945D-4BB9-B72A-D9851932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D00DA-3935-4B42-BC4E-EE72B544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34EE5-0957-407B-BA18-84110847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02999-BDAE-4441-9E20-939CEA52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22A6-47E3-440D-9DE9-78AD198D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65003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助理转正的个人总结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挑战与困难克服经验分享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姓名、年龄、学历背景和专业等。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在公司的任职时间、岗位和职责等。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性格、技能特长和个人优势等。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44" b="11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转正背景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入职过程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如何获得面试机会、面试经历和感受等。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试用期表现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在试用期内的工作表现、成绩和亮点等。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转正原因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公司和个人双方面的考虑和期望等。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回顾成长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表达感激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通过总结，回顾自己在试用期内的成长和进步。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找出自己工作中存在的问题和不足，以便今后改进。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感谢公司和同事们在试用期内给予的支持和帮助。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明确自己未来的职业发展方向和目标，制定计划。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成功完成项目A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协助完成项目B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独立完成任务C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完成项目与任务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在项目A中，我负责协调各方资源，确保项目进度和质量达标。最终，项目按时交付，客户反馈良好。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在项目B中，我积极配合同事，共同完成关键模块的开发工作。项目成功上线，取得显著成果。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针对任务C，我凭借个人能力和专业知识，独立完成任务，获得领导认可。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学习并掌握了多种新工具和软件，提高工作效率，如使用自动化脚本简化重复性工作，减少人工错误。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使用新工具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采用时间管理方法，合理安排工作和休息时间，提高工作效率和产出质量。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积极参与团队协作，与同事保持良好沟通，共同解决问题，推动工作进程。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针对公司内部审批流程繁琐的问题，提出改进建议并实施，简化审批程序，提高工作效率。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改进审批流程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建立文件管理系统，规范文件命名和存储规则，方便同事查找和共享文件，提高工作效率。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优化文件管理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参与公司信息化建设项目，推动业务流程数字化、智能化，提高公司整体运营效率。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推动信息化建设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优化内部流程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提升行业知识储备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利用业余时间学习相关行业知识和案例，对公司业务和运营有了更深入的了解。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拓展专业技能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参加公司组织的培训课程和在线学习，提升了项目管理、数据分析和营销策划等方面的专业技能。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熟练掌握工作所需软件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通过自学和实践，熟练掌握了Office办公软件和Adobe Creative Suite等专业软件，提高了工作效率。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在参与跨部门项目时，积极与其他部门同事进行协作，共同推进项目进度，确保任务按时完成。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主动沟通与反馈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在工作中遇到问题时，主动与同事和领导进行沟通，及时反馈工作进展和困难，寻求支持和帮助。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团队建设与融入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积极参与团队建设和活动，与团队成员保持良好关系，增强团队凝聚力和向心力。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292" r="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沟通与协作能力增强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https://d.book118.com/537065003043006025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2024-08-29T18:07:04.867</cp:lastPrinted>
  <dcterms:created xsi:type="dcterms:W3CDTF">2024-08-29T10:07:04Z</dcterms:created>
  <dcterms:modified xsi:type="dcterms:W3CDTF">2024-08-29T10:07:07Z</dcterms:modified>
</cp:coreProperties>
</file>