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73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9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056A7-2F36-4192-80FD-33061A82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39032-629B-4013-9709-5973BEB4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CCBAA-3A8C-40C3-B137-24106D328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AC826-48AD-4772-9536-00463D68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05032-E019-4BF5-A727-440B36F4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39302-8108-42A3-91AE-36ACE9A7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FED93-9745-4721-821F-9C277E849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14470-4D56-48E6-B933-95625D20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F5969-0509-4CA8-95BD-A99A0100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92BA5-26BC-47B2-AF93-3C2174D8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5313A-9366-4848-B185-8D942A52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720" r:id="rId2"/>
    <p:sldLayoutId id="2147505721" r:id="rId3"/>
    <p:sldLayoutId id="2147505722" r:id="rId4"/>
    <p:sldLayoutId id="2147505723" r:id="rId5"/>
    <p:sldLayoutId id="2147505724" r:id="rId6"/>
    <p:sldLayoutId id="2147505725" r:id="rId7"/>
    <p:sldLayoutId id="2147505726" r:id="rId8"/>
    <p:sldLayoutId id="2147505727" r:id="rId9"/>
    <p:sldLayoutId id="2147505728" r:id="rId10"/>
    <p:sldLayoutId id="21475057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65151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平面镜成像课件肖鹏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肖鹏的生平简介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肖鹏在平面镜成像课件中的贡献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肖鹏在平面镜成像课件中的教学理念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平面镜成像课件的内容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肖鹏在平面镜成像课件中的教学风格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肖鹏的生平简介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教育背景</a:t>
            </a:r>
            <a:endParaRPr lang="zh-CN" altLang="en-US"/>
          </a:p>
        </p:txBody>
      </p:sp>
      <p:sp>
        <p:nvSpPr>
          <p:cNvPr id="104896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在美国麻省理工学院进行博士后研究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肖鹏毕业于清华大学物理系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获得博士学位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在美国加州大学伯克利分校担任教授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工作经历</a:t>
            </a:r>
            <a:endParaRPr lang="zh-CN" altLang="en-US"/>
          </a:p>
        </p:txBody>
      </p:sp>
      <p:sp>
        <p:nvSpPr>
          <p:cNvPr id="1049034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肖鹏毕业于清华大学物理系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曾在中国科学院物理研究所工作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现任北京师范大学物理系教授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主要从事光学、电磁学等领域的研究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学术成就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肖鹏教授在光学领域有着深厚的造诣，特别是在平面镜成像方面有着卓越的贡献。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他在光学领域发表了多篇学术论文，其中一些论文被广泛引用，成为了光学领域的经典之作。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肖鹏教授在光学领域获得了多项荣誉和奖项，包括国家科技进步奖、国家自然科学奖等。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他还担任了多个学术期刊的编委和审稿人，对光学领域的发展起到了重要的推动作用。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社会评价</a:t>
            </a:r>
            <a:endParaRPr lang="zh-CN" altLang="en-US"/>
          </a:p>
        </p:txBody>
      </p:sp>
      <p:sp>
        <p:nvSpPr>
          <p:cNvPr id="1049138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他的学术成就得到了国内外同行的高度评价，被誉为“中国光学之父”。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肖鹏是中国著名的物理学家，在光学领域有着卓越的贡献。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肖鹏的科研成果对中国光学事业的发展起到了重要的推动作用。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他的学术思想和科研精神对后辈学者产生了深远的影响。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平面镜成像课件的内容</a:t>
            </a:r>
            <a:endParaRPr lang="zh-CN" altLang="en-US"/>
          </a:p>
        </p:txBody>
      </p:sp>
      <p:sp>
        <p:nvSpPr>
          <p:cNvPr id="10491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培养学生观察、分析和解决问题的能力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使学生理解平面镜成像的原理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提高学生的动手操作能力和实验技能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激发学生对物理的兴趣和探索精神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平面镜成像应用：光学仪器、日常生活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平面镜成像原理：光的反射和折射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平面镜成像特点：等大、等距、垂直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平面镜成像实验：实验器材、实验步骤、实验结果分析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讨论法：组织学生进行讨论，分享自己对平面镜成像的理解和看法。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讲解法：通过讲解平面镜成像的原理和特点，让学生理解其基本概念。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实验法：让学生通过实验观察平面镜成像的现象，加深对原理的理解。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练习法：提供一些练习题，让学生通过练习巩固所学知识。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教学评价</a:t>
            </a:r>
            <a:endParaRPr lang="zh-CN" altLang="en-US"/>
          </a:p>
        </p:txBody>
      </p:sp>
      <p:sp>
        <p:nvSpPr>
          <p:cNvPr id="10494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课件内容丰富，涵盖了平面镜成像的基本原理、实验方法、应用实例等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课件设计合理，图文并茂，易于学生理解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课件互动性强，通过实验演示、问题讨论等方式，提高了学生的学习兴趣和参与度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课件实用性强，对于学生掌握平面镜成像的知识和技能具有很好的帮助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肖鹏在平面镜成像课件中的贡献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https://d.book118.com/537065151066006025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平面镜成像课件肖鹏</vt:lpstr>
      <vt:lpstr>目录</vt:lpstr>
      <vt:lpstr>添加章节标题</vt:lpstr>
      <vt:lpstr>肖鹏的生平简介</vt:lpstr>
      <vt:lpstr>PowerPoint Presentation</vt:lpstr>
      <vt:lpstr>教育背景</vt:lpstr>
      <vt:lpstr>工作经历</vt:lpstr>
      <vt:lpstr>学术成就</vt:lpstr>
      <vt:lpstr>社会评价</vt:lpstr>
      <vt:lpstr>平面镜成像课件的内容</vt:lpstr>
      <vt:lpstr>PowerPoint Presentation</vt:lpstr>
      <vt:lpstr>教学目标</vt:lpstr>
      <vt:lpstr>教学内容</vt:lpstr>
      <vt:lpstr>教学方法</vt:lpstr>
      <vt:lpstr>教学评价</vt:lpstr>
      <vt:lpstr>肖鹏在平面镜成像课件中的贡献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2024-08-30T00:19:19.339</cp:lastPrinted>
  <dcterms:created xsi:type="dcterms:W3CDTF">2024-08-29T16:19:19Z</dcterms:created>
  <dcterms:modified xsi:type="dcterms:W3CDTF">2024-08-29T16:19:21Z</dcterms:modified>
</cp:coreProperties>
</file>