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76DFE-AFCE-4AE9-B10F-80D5718F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A8217-1DB2-4414-85C5-B304C1DE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9625-74CA-4546-815F-AE8B13A7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0F051-635C-4BEB-9F00-59B92804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49F4F-E083-45CB-83C5-CBDDE4ED3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673F7-8BC7-4187-BA63-D2D4EE50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6FE7F-CB9F-4426-BA60-C41158940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2DF24-31CA-432A-845F-80593C2E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DCD7B-EFCE-4208-B268-F186275A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5BA1F-70D0-4073-8B7F-F11949DD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DB967-76FD-4AA6-A127-6DFF3B00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3032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《问题解决与创造性》ppt课件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创造性思维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创新性问题解决案例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问题解决与创造性的关系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问题解决的首要步骤是明确问题的定义和分类。问题定义是指对问题的具体描述，确定问题的性质和范围；问题分类是根据问题的特点将其归入相应的类别，有助于找到合适的解决方法。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过程包括分析问题、提出假设、实施解决方案和评估结果四个阶段。分析问题阶段需要对问题进行深入剖析，明确问题的关键要素和关系；提出假设阶段是根据分析结果提出可能的解决方案；实施解决方案阶段是将假设付诸实践，以验证其有效性；评估结果阶段是对解决方案的效果进行评估，判断是否达到预期目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是针对不同类型问题选择合适的解决方法。常见的策略包括演绎推理、归纳推理、逆向思维、头脑风暴等。演绎推理是根据已知事实和规则推导出结论；归纳推理是从个别事实中概括出一般规律；逆向思维是从问题的反面或对立面进行思考；头脑风暴则通过集体讨论激发创新思维，产生新的解决方案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创造性思维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创造性思维是一种独特的思维方式，它强调突破传统框架，寻求新的解决方案和观点。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是指一种独特的思维方式，它强调在解决问题和面对挑战时，能够突破传统的框架和限制，寻求新的、独特的解决方案和观点。创造性思维具有创新性、独特性和灵活性的特点，它能够提供新的视角和思考方式，帮助人们发现和解决问题，推动创新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总结词：创造性思维的过程包括发现问题、收集信息、生成创意、评估选择和实施方案等环节。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创造性思维的过程是一个复杂的过程，它包括发现问题、收集信息、生成创意、评估选择和实施方案等环节。在发现问题阶段，需要深入挖掘问题的本质和关键点；在收集信息阶段，需要广泛搜集相关资料和信息；在生成创意阶段，需要运用联想、类比等手段，产生新的创意和想法；在评估选择阶段，需要对各种创意进行评估和选择，选择最具有可行性和价值的方案；在实施方案阶段，需要将创意转化为实际的操作和实施，最终实现问题的解决和创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创造性思维的过程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创造性思维在各个领域都有广泛的应用，如科学研究、艺术创作、产品设计等。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在各个领域都有广泛的应用。在科学研究领域，创造性思维能够帮助科学家发现新的科学规律和现象，推动科学的发展和进步；在艺术创作领域，创造性思维能够激发艺术家的灵感和想象力，创造出独特的艺术作品；在产品设计领域，创造性思维能够帮助设计师打破传统框架，设计出更具创新性和实用性的产品。总之，创造性思维是推动人类进步和创新的重要思维方式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准确理解问题的本质和要求，避免误解或模糊。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38" r="192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收集与问题相关的背景资料、数据或证据，为解决问题提供依据。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判断问题的类型（如分析型、创新型、验证型等），以选择合适的解决策略。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https://d.book118.com/537103032004006030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2024-09-01T10:12:24.833</cp:lastPrinted>
  <dcterms:created xsi:type="dcterms:W3CDTF">2024-09-01T02:12:24Z</dcterms:created>
  <dcterms:modified xsi:type="dcterms:W3CDTF">2024-09-01T02:12:26Z</dcterms:modified>
</cp:coreProperties>
</file>